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448E1-C2A3-4423-9029-A5CD3447281A}">
          <p14:sldIdLst>
            <p14:sldId id="258"/>
          </p14:sldIdLst>
        </p14:section>
        <p14:section name="Untitled Section" id="{E332F819-F576-4591-B817-9DE1938680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672366" y="811499"/>
            <a:ext cx="3799268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3CBC0-F3E7-4C7C-BDAF-BCBC86EEF512}"/>
              </a:ext>
            </a:extLst>
          </p:cNvPr>
          <p:cNvSpPr txBox="1"/>
          <p:nvPr/>
        </p:nvSpPr>
        <p:spPr>
          <a:xfrm>
            <a:off x="628650" y="1983850"/>
            <a:ext cx="764397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File Structures (18IS61) :</a:t>
            </a:r>
          </a:p>
          <a:p>
            <a:pPr algn="just"/>
            <a:r>
              <a:rPr lang="en-IN" b="1" dirty="0"/>
              <a:t>		</a:t>
            </a:r>
            <a:r>
              <a:rPr lang="en-IN" sz="2000" dirty="0"/>
              <a:t>The codes written are saved in files and organised in  hierarchy consisting of Manifest folder, Resource folder and Java folder.</a:t>
            </a:r>
          </a:p>
          <a:p>
            <a:pPr algn="just"/>
            <a:endParaRPr lang="en-IN" dirty="0"/>
          </a:p>
          <a:p>
            <a:pPr algn="just"/>
            <a:r>
              <a:rPr lang="en-IN" sz="2400" b="1" dirty="0"/>
              <a:t>Software Testing (18IS62) :</a:t>
            </a:r>
          </a:p>
          <a:p>
            <a:pPr algn="just"/>
            <a:r>
              <a:rPr lang="en-IN" b="1" dirty="0"/>
              <a:t>		</a:t>
            </a:r>
            <a:r>
              <a:rPr lang="en-IN" sz="2000" dirty="0"/>
              <a:t>The codes are tested for all possible bugs and logical failures with the help of black box and white box testing methodologies</a:t>
            </a:r>
            <a:r>
              <a:rPr lang="en-IN" sz="2400" dirty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sz="2400" b="1" dirty="0"/>
              <a:t>Web Technologies (18CS63) :</a:t>
            </a:r>
          </a:p>
          <a:p>
            <a:pPr algn="just"/>
            <a:r>
              <a:rPr lang="en-IN" b="1" dirty="0"/>
              <a:t>		</a:t>
            </a:r>
            <a:r>
              <a:rPr lang="en-IN" sz="2000" dirty="0"/>
              <a:t>XML is extensible mark up language, is used for designing the layout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30794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Lucida Sans</vt:lpstr>
      <vt:lpstr>Open Sans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prashanth r</cp:lastModifiedBy>
  <cp:revision>22</cp:revision>
  <dcterms:created xsi:type="dcterms:W3CDTF">2019-02-22T15:27:18Z</dcterms:created>
  <dcterms:modified xsi:type="dcterms:W3CDTF">2021-06-08T15:43:57Z</dcterms:modified>
</cp:coreProperties>
</file>