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7448E1-C2A3-4423-9029-A5CD3447281A}">
          <p14:sldIdLst>
            <p14:sldId id="258"/>
          </p14:sldIdLst>
        </p14:section>
        <p14:section name="Untitled Section" id="{E332F819-F576-4591-B817-9DE1938680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9144000" cy="621067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9144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8503509" y="103921"/>
            <a:ext cx="461587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08-06-2021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1" y="862870"/>
            <a:ext cx="3799268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Applications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CFC4A-9202-4942-AC4D-226007F79E9F}"/>
              </a:ext>
            </a:extLst>
          </p:cNvPr>
          <p:cNvSpPr txBox="1"/>
          <p:nvPr/>
        </p:nvSpPr>
        <p:spPr>
          <a:xfrm>
            <a:off x="876710" y="1912798"/>
            <a:ext cx="6836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View available parking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Bill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94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Lucida Sans</vt:lpstr>
      <vt:lpstr>Open Sans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Raghavendra K M</cp:lastModifiedBy>
  <cp:revision>19</cp:revision>
  <dcterms:created xsi:type="dcterms:W3CDTF">2019-02-22T15:27:18Z</dcterms:created>
  <dcterms:modified xsi:type="dcterms:W3CDTF">2021-06-08T14:11:30Z</dcterms:modified>
</cp:coreProperties>
</file>