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14"/>
  </p:notesMasterIdLst>
  <p:sldIdLst>
    <p:sldId id="292" r:id="rId3"/>
    <p:sldId id="293" r:id="rId4"/>
    <p:sldId id="280" r:id="rId5"/>
    <p:sldId id="266" r:id="rId6"/>
    <p:sldId id="291" r:id="rId7"/>
    <p:sldId id="286" r:id="rId8"/>
    <p:sldId id="271" r:id="rId9"/>
    <p:sldId id="294" r:id="rId10"/>
    <p:sldId id="263" r:id="rId11"/>
    <p:sldId id="262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F0C23B-E757-4805-85BB-30E26BED65F0}">
  <a:tblStyle styleId="{CEF0C23B-E757-4805-85BB-30E26BED65F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F81BD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F81BD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077BC-DF46-4202-B684-2EDA03D692E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7C0514-1C97-4159-A65E-71462DE0D1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Introduction</a:t>
          </a:r>
          <a:endParaRPr lang="en-US" b="0" i="0" u="none" strike="noStrike" cap="none">
            <a:latin typeface="Arial"/>
            <a:ea typeface="Arial"/>
            <a:cs typeface="Arial"/>
            <a:sym typeface="Arial"/>
          </a:endParaRPr>
        </a:p>
      </dgm:t>
    </dgm:pt>
    <dgm:pt modelId="{E672B7B4-3A97-41DF-82BE-B0DB463EB0A7}" type="parTrans" cxnId="{86CD67FA-79FC-4030-BA20-8E1541136B04}">
      <dgm:prSet/>
      <dgm:spPr/>
      <dgm:t>
        <a:bodyPr/>
        <a:lstStyle/>
        <a:p>
          <a:endParaRPr lang="en-IN"/>
        </a:p>
      </dgm:t>
    </dgm:pt>
    <dgm:pt modelId="{F0A3C8CF-0100-449C-B161-1FDABBCFD9E7}" type="sibTrans" cxnId="{86CD67FA-79FC-4030-BA20-8E1541136B0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3EA1765D-0591-4917-AFDB-FF0E202142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ea typeface="Times New Roman"/>
              <a:cs typeface="Times New Roman"/>
              <a:sym typeface="Times New Roman"/>
            </a:rPr>
            <a:t>Objectives</a:t>
          </a:r>
          <a:endParaRPr lang="en-US" b="0" i="0" u="none" strike="noStrike" cap="none">
            <a:latin typeface="Arial"/>
            <a:ea typeface="Arial"/>
            <a:cs typeface="Arial"/>
            <a:sym typeface="Arial"/>
          </a:endParaRPr>
        </a:p>
      </dgm:t>
    </dgm:pt>
    <dgm:pt modelId="{5A9164D9-46AF-444B-ACB6-D02D8FB060CB}" type="parTrans" cxnId="{400C6E78-5AB4-4F5D-9B69-66F11EF67759}">
      <dgm:prSet/>
      <dgm:spPr/>
      <dgm:t>
        <a:bodyPr/>
        <a:lstStyle/>
        <a:p>
          <a:endParaRPr lang="en-IN"/>
        </a:p>
      </dgm:t>
    </dgm:pt>
    <dgm:pt modelId="{5AA07ADB-7EA0-45CB-ABFF-29BC04ADA70C}" type="sibTrans" cxnId="{400C6E78-5AB4-4F5D-9B69-66F11EF67759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5A0815E-B05F-4A69-BF5A-A7A355A9C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Methodology</a:t>
          </a:r>
        </a:p>
      </dgm:t>
    </dgm:pt>
    <dgm:pt modelId="{9A6CC0C4-737A-4EB6-ABDC-1AEBFB999AA9}" type="parTrans" cxnId="{0F5603F8-F013-42EB-B148-74280150C036}">
      <dgm:prSet/>
      <dgm:spPr/>
      <dgm:t>
        <a:bodyPr/>
        <a:lstStyle/>
        <a:p>
          <a:endParaRPr lang="en-IN"/>
        </a:p>
      </dgm:t>
    </dgm:pt>
    <dgm:pt modelId="{50A80ABA-C91A-4923-A1A3-C4880CA8993E}" type="sibTrans" cxnId="{0F5603F8-F013-42EB-B148-74280150C036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261A17FB-6579-4519-A325-A483F3599E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ea typeface="Times New Roman"/>
              <a:cs typeface="Times New Roman"/>
              <a:sym typeface="Times New Roman"/>
            </a:rPr>
            <a:t>Implementation</a:t>
          </a:r>
          <a:endParaRPr lang="en-US" b="0" i="0" u="none" strike="noStrike" cap="none">
            <a:solidFill>
              <a:srgbClr val="000000"/>
            </a:solidFill>
            <a:latin typeface="Times New Roman"/>
            <a:ea typeface="Times New Roman"/>
            <a:cs typeface="Times New Roman"/>
            <a:sym typeface="Times New Roman"/>
          </a:endParaRPr>
        </a:p>
      </dgm:t>
    </dgm:pt>
    <dgm:pt modelId="{EB27F0F1-8632-4D57-B1EE-78A97EB50192}" type="parTrans" cxnId="{7D8BAFBD-FCE9-472A-891B-130C5D708231}">
      <dgm:prSet/>
      <dgm:spPr/>
      <dgm:t>
        <a:bodyPr/>
        <a:lstStyle/>
        <a:p>
          <a:endParaRPr lang="en-IN"/>
        </a:p>
      </dgm:t>
    </dgm:pt>
    <dgm:pt modelId="{220BD2E7-E35D-4E6B-A271-E65C125EF15C}" type="sibTrans" cxnId="{7D8BAFBD-FCE9-472A-891B-130C5D708231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8AFA2582-2D62-4D09-800A-E897ED648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  <a:sym typeface="Times New Roman"/>
            </a:rPr>
            <a:t>Results</a:t>
          </a:r>
          <a:endParaRPr lang="en-US" b="0" i="0" u="none" strike="noStrike" cap="none">
            <a:latin typeface="Arial"/>
            <a:ea typeface="Arial"/>
            <a:cs typeface="Arial"/>
            <a:sym typeface="Arial"/>
          </a:endParaRPr>
        </a:p>
      </dgm:t>
    </dgm:pt>
    <dgm:pt modelId="{B76A8D5B-1F48-4CE3-8034-40F4B66FF9E5}" type="parTrans" cxnId="{847B69BF-5248-46B3-A985-38CDCC02458D}">
      <dgm:prSet/>
      <dgm:spPr/>
      <dgm:t>
        <a:bodyPr/>
        <a:lstStyle/>
        <a:p>
          <a:endParaRPr lang="en-IN"/>
        </a:p>
      </dgm:t>
    </dgm:pt>
    <dgm:pt modelId="{483097D9-2DA8-40A4-9B97-4F2C3B7CCE8B}" type="sibTrans" cxnId="{847B69BF-5248-46B3-A985-38CDCC02458D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3B842A4-C38E-4ED9-847C-3ACD2713FC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Conclusion</a:t>
          </a:r>
          <a:endParaRPr lang="en-US" b="0" i="0" u="none" strike="noStrike" cap="none">
            <a:latin typeface="Arial"/>
            <a:ea typeface="Arial"/>
            <a:cs typeface="Arial"/>
            <a:sym typeface="Arial"/>
          </a:endParaRPr>
        </a:p>
      </dgm:t>
    </dgm:pt>
    <dgm:pt modelId="{D599E6FE-E80A-490C-AD4A-8077601F1052}" type="parTrans" cxnId="{AA19E7CD-5B7F-4313-A79D-C212862511A7}">
      <dgm:prSet/>
      <dgm:spPr/>
      <dgm:t>
        <a:bodyPr/>
        <a:lstStyle/>
        <a:p>
          <a:endParaRPr lang="en-IN"/>
        </a:p>
      </dgm:t>
    </dgm:pt>
    <dgm:pt modelId="{F2F39043-4640-49BF-AF10-9860A6D9C2A2}" type="sibTrans" cxnId="{AA19E7CD-5B7F-4313-A79D-C212862511A7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1C2A2E66-702C-4188-AD37-86119A642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References</a:t>
          </a:r>
          <a:endParaRPr lang="en-US" b="0" i="0" u="none" strike="noStrike" cap="none">
            <a:latin typeface="Arial"/>
            <a:ea typeface="Arial"/>
            <a:cs typeface="Arial"/>
            <a:sym typeface="Arial"/>
          </a:endParaRPr>
        </a:p>
      </dgm:t>
    </dgm:pt>
    <dgm:pt modelId="{80F939D8-0D10-40DE-BD4E-3322C12DA535}" type="parTrans" cxnId="{00C4EBC9-E14A-483E-9335-DD2E188457FF}">
      <dgm:prSet/>
      <dgm:spPr/>
      <dgm:t>
        <a:bodyPr/>
        <a:lstStyle/>
        <a:p>
          <a:endParaRPr lang="en-IN"/>
        </a:p>
      </dgm:t>
    </dgm:pt>
    <dgm:pt modelId="{EF46C17F-8F56-495E-988C-A6675116588D}" type="sibTrans" cxnId="{00C4EBC9-E14A-483E-9335-DD2E188457FF}">
      <dgm:prSet/>
      <dgm:spPr/>
      <dgm:t>
        <a:bodyPr/>
        <a:lstStyle/>
        <a:p>
          <a:endParaRPr lang="en-IN"/>
        </a:p>
      </dgm:t>
    </dgm:pt>
    <dgm:pt modelId="{20E08494-994E-46F9-9CCE-3B07B6A13481}" type="pres">
      <dgm:prSet presAssocID="{139077BC-DF46-4202-B684-2EDA03D692E8}" presName="root" presStyleCnt="0">
        <dgm:presLayoutVars>
          <dgm:dir/>
          <dgm:resizeHandles val="exact"/>
        </dgm:presLayoutVars>
      </dgm:prSet>
      <dgm:spPr/>
    </dgm:pt>
    <dgm:pt modelId="{50B5F5AD-488C-42AD-B862-9A183F0E32F3}" type="pres">
      <dgm:prSet presAssocID="{2C7C0514-1C97-4159-A65E-71462DE0D1C6}" presName="compNode" presStyleCnt="0"/>
      <dgm:spPr/>
    </dgm:pt>
    <dgm:pt modelId="{FDD15A11-4244-44D5-A05C-95E951639C60}" type="pres">
      <dgm:prSet presAssocID="{2C7C0514-1C97-4159-A65E-71462DE0D1C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ADA5402-6872-4BF0-AAC0-E2299E0C1414}" type="pres">
      <dgm:prSet presAssocID="{2C7C0514-1C97-4159-A65E-71462DE0D1C6}" presName="spaceRect" presStyleCnt="0"/>
      <dgm:spPr/>
    </dgm:pt>
    <dgm:pt modelId="{3BA6BEC6-418D-4B05-8B0B-1A2FEA4017F9}" type="pres">
      <dgm:prSet presAssocID="{2C7C0514-1C97-4159-A65E-71462DE0D1C6}" presName="textRect" presStyleLbl="revTx" presStyleIdx="0" presStyleCnt="7">
        <dgm:presLayoutVars>
          <dgm:chMax val="1"/>
          <dgm:chPref val="1"/>
        </dgm:presLayoutVars>
      </dgm:prSet>
      <dgm:spPr/>
    </dgm:pt>
    <dgm:pt modelId="{34852586-71C3-4AFE-A3A8-033291A8FE3F}" type="pres">
      <dgm:prSet presAssocID="{F0A3C8CF-0100-449C-B161-1FDABBCFD9E7}" presName="sibTrans" presStyleCnt="0"/>
      <dgm:spPr/>
    </dgm:pt>
    <dgm:pt modelId="{4DD5D00F-C569-4782-B103-F1F221D4DF70}" type="pres">
      <dgm:prSet presAssocID="{3EA1765D-0591-4917-AFDB-FF0E20214234}" presName="compNode" presStyleCnt="0"/>
      <dgm:spPr/>
    </dgm:pt>
    <dgm:pt modelId="{A667AA22-9028-45DC-9AE6-6E9633B57506}" type="pres">
      <dgm:prSet presAssocID="{3EA1765D-0591-4917-AFDB-FF0E2021423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DCAA9BC-E97B-4C58-A0EE-4D4501B22C1D}" type="pres">
      <dgm:prSet presAssocID="{3EA1765D-0591-4917-AFDB-FF0E20214234}" presName="spaceRect" presStyleCnt="0"/>
      <dgm:spPr/>
    </dgm:pt>
    <dgm:pt modelId="{6000D658-EE24-4EB5-B704-581D7EA58BEA}" type="pres">
      <dgm:prSet presAssocID="{3EA1765D-0591-4917-AFDB-FF0E20214234}" presName="textRect" presStyleLbl="revTx" presStyleIdx="1" presStyleCnt="7">
        <dgm:presLayoutVars>
          <dgm:chMax val="1"/>
          <dgm:chPref val="1"/>
        </dgm:presLayoutVars>
      </dgm:prSet>
      <dgm:spPr/>
    </dgm:pt>
    <dgm:pt modelId="{268BBF4C-F48D-4D94-8D38-835D74947BF1}" type="pres">
      <dgm:prSet presAssocID="{5AA07ADB-7EA0-45CB-ABFF-29BC04ADA70C}" presName="sibTrans" presStyleCnt="0"/>
      <dgm:spPr/>
    </dgm:pt>
    <dgm:pt modelId="{806D1C6E-4B93-4532-9714-1480ED95FDB9}" type="pres">
      <dgm:prSet presAssocID="{05A0815E-B05F-4A69-BF5A-A7A355A9CDB6}" presName="compNode" presStyleCnt="0"/>
      <dgm:spPr/>
    </dgm:pt>
    <dgm:pt modelId="{FE188182-5CC0-4759-BA66-5C1F1B23D424}" type="pres">
      <dgm:prSet presAssocID="{05A0815E-B05F-4A69-BF5A-A7A355A9CDB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03D13FB-DCEB-4966-B4A2-DC4936875A72}" type="pres">
      <dgm:prSet presAssocID="{05A0815E-B05F-4A69-BF5A-A7A355A9CDB6}" presName="spaceRect" presStyleCnt="0"/>
      <dgm:spPr/>
    </dgm:pt>
    <dgm:pt modelId="{79281525-86B7-42A0-8A31-80FEA070965A}" type="pres">
      <dgm:prSet presAssocID="{05A0815E-B05F-4A69-BF5A-A7A355A9CDB6}" presName="textRect" presStyleLbl="revTx" presStyleIdx="2" presStyleCnt="7">
        <dgm:presLayoutVars>
          <dgm:chMax val="1"/>
          <dgm:chPref val="1"/>
        </dgm:presLayoutVars>
      </dgm:prSet>
      <dgm:spPr/>
    </dgm:pt>
    <dgm:pt modelId="{E9F22329-4EEE-41E2-81E9-13713A4332F6}" type="pres">
      <dgm:prSet presAssocID="{50A80ABA-C91A-4923-A1A3-C4880CA8993E}" presName="sibTrans" presStyleCnt="0"/>
      <dgm:spPr/>
    </dgm:pt>
    <dgm:pt modelId="{FB64F06B-25FC-4806-BB0F-2961530764AB}" type="pres">
      <dgm:prSet presAssocID="{261A17FB-6579-4519-A325-A483F3599EC6}" presName="compNode" presStyleCnt="0"/>
      <dgm:spPr/>
    </dgm:pt>
    <dgm:pt modelId="{E6B98B3D-DB68-4E6F-B486-AFCF46624879}" type="pres">
      <dgm:prSet presAssocID="{261A17FB-6579-4519-A325-A483F3599EC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FD74A71-55E1-4ADF-ACAA-FC20093F7F86}" type="pres">
      <dgm:prSet presAssocID="{261A17FB-6579-4519-A325-A483F3599EC6}" presName="spaceRect" presStyleCnt="0"/>
      <dgm:spPr/>
    </dgm:pt>
    <dgm:pt modelId="{87E6E4FA-2401-4D87-A711-09A167142459}" type="pres">
      <dgm:prSet presAssocID="{261A17FB-6579-4519-A325-A483F3599EC6}" presName="textRect" presStyleLbl="revTx" presStyleIdx="3" presStyleCnt="7">
        <dgm:presLayoutVars>
          <dgm:chMax val="1"/>
          <dgm:chPref val="1"/>
        </dgm:presLayoutVars>
      </dgm:prSet>
      <dgm:spPr/>
    </dgm:pt>
    <dgm:pt modelId="{E579404A-92FB-4C73-98CB-4D184885295E}" type="pres">
      <dgm:prSet presAssocID="{220BD2E7-E35D-4E6B-A271-E65C125EF15C}" presName="sibTrans" presStyleCnt="0"/>
      <dgm:spPr/>
    </dgm:pt>
    <dgm:pt modelId="{83A68E01-923E-4D90-A005-4DCF08A5E852}" type="pres">
      <dgm:prSet presAssocID="{8AFA2582-2D62-4D09-800A-E897ED6480C8}" presName="compNode" presStyleCnt="0"/>
      <dgm:spPr/>
    </dgm:pt>
    <dgm:pt modelId="{44C0823E-C404-4089-A663-771BCB067177}" type="pres">
      <dgm:prSet presAssocID="{8AFA2582-2D62-4D09-800A-E897ED6480C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987967D-FF4C-4A43-8C71-6D693B406B9F}" type="pres">
      <dgm:prSet presAssocID="{8AFA2582-2D62-4D09-800A-E897ED6480C8}" presName="spaceRect" presStyleCnt="0"/>
      <dgm:spPr/>
    </dgm:pt>
    <dgm:pt modelId="{73EAC11F-C40A-41D5-A424-61A0EBE3EBEC}" type="pres">
      <dgm:prSet presAssocID="{8AFA2582-2D62-4D09-800A-E897ED6480C8}" presName="textRect" presStyleLbl="revTx" presStyleIdx="4" presStyleCnt="7">
        <dgm:presLayoutVars>
          <dgm:chMax val="1"/>
          <dgm:chPref val="1"/>
        </dgm:presLayoutVars>
      </dgm:prSet>
      <dgm:spPr/>
    </dgm:pt>
    <dgm:pt modelId="{13A272A8-5606-44DC-A23B-D762E5E0D8EE}" type="pres">
      <dgm:prSet presAssocID="{483097D9-2DA8-40A4-9B97-4F2C3B7CCE8B}" presName="sibTrans" presStyleCnt="0"/>
      <dgm:spPr/>
    </dgm:pt>
    <dgm:pt modelId="{0C9FF3D4-764B-4169-9F66-C0DD5060FEB1}" type="pres">
      <dgm:prSet presAssocID="{03B842A4-C38E-4ED9-847C-3ACD2713FCC5}" presName="compNode" presStyleCnt="0"/>
      <dgm:spPr/>
    </dgm:pt>
    <dgm:pt modelId="{ACAD7A6D-1165-4982-AFD3-462AC737D6B5}" type="pres">
      <dgm:prSet presAssocID="{03B842A4-C38E-4ED9-847C-3ACD2713FCC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C99162-B361-4724-A357-A0A2BE6681A1}" type="pres">
      <dgm:prSet presAssocID="{03B842A4-C38E-4ED9-847C-3ACD2713FCC5}" presName="spaceRect" presStyleCnt="0"/>
      <dgm:spPr/>
    </dgm:pt>
    <dgm:pt modelId="{56377814-117B-4E8B-AD9B-CD4AEEEE8820}" type="pres">
      <dgm:prSet presAssocID="{03B842A4-C38E-4ED9-847C-3ACD2713FCC5}" presName="textRect" presStyleLbl="revTx" presStyleIdx="5" presStyleCnt="7">
        <dgm:presLayoutVars>
          <dgm:chMax val="1"/>
          <dgm:chPref val="1"/>
        </dgm:presLayoutVars>
      </dgm:prSet>
      <dgm:spPr/>
    </dgm:pt>
    <dgm:pt modelId="{C82A3D6C-6504-4C91-B9C6-8643B4C11E41}" type="pres">
      <dgm:prSet presAssocID="{F2F39043-4640-49BF-AF10-9860A6D9C2A2}" presName="sibTrans" presStyleCnt="0"/>
      <dgm:spPr/>
    </dgm:pt>
    <dgm:pt modelId="{C7318DB4-FB53-421C-9D1A-A4CBFFF2AAC2}" type="pres">
      <dgm:prSet presAssocID="{1C2A2E66-702C-4188-AD37-86119A64298D}" presName="compNode" presStyleCnt="0"/>
      <dgm:spPr/>
    </dgm:pt>
    <dgm:pt modelId="{D0E75F11-1BF9-4D40-A827-6D6247BF4B4B}" type="pres">
      <dgm:prSet presAssocID="{1C2A2E66-702C-4188-AD37-86119A64298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F435A3B-6B47-4A60-8BDD-B7A676886A2B}" type="pres">
      <dgm:prSet presAssocID="{1C2A2E66-702C-4188-AD37-86119A64298D}" presName="spaceRect" presStyleCnt="0"/>
      <dgm:spPr/>
    </dgm:pt>
    <dgm:pt modelId="{5D2D810B-439B-4A18-B53A-A6CAB459FE42}" type="pres">
      <dgm:prSet presAssocID="{1C2A2E66-702C-4188-AD37-86119A64298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B51B504-8DB3-445D-873A-C7AF73D23D0C}" type="presOf" srcId="{3EA1765D-0591-4917-AFDB-FF0E20214234}" destId="{6000D658-EE24-4EB5-B704-581D7EA58BEA}" srcOrd="0" destOrd="0" presId="urn:microsoft.com/office/officeart/2018/2/layout/IconLabelList"/>
    <dgm:cxn modelId="{A8562E13-702C-4428-942C-2953A3A3A364}" type="presOf" srcId="{8AFA2582-2D62-4D09-800A-E897ED6480C8}" destId="{73EAC11F-C40A-41D5-A424-61A0EBE3EBEC}" srcOrd="0" destOrd="0" presId="urn:microsoft.com/office/officeart/2018/2/layout/IconLabelList"/>
    <dgm:cxn modelId="{AB45515D-4E29-4AA5-B578-C0EADABC65B4}" type="presOf" srcId="{2C7C0514-1C97-4159-A65E-71462DE0D1C6}" destId="{3BA6BEC6-418D-4B05-8B0B-1A2FEA4017F9}" srcOrd="0" destOrd="0" presId="urn:microsoft.com/office/officeart/2018/2/layout/IconLabelList"/>
    <dgm:cxn modelId="{A7FFE149-7950-46FF-988D-ABBF7363DDF2}" type="presOf" srcId="{261A17FB-6579-4519-A325-A483F3599EC6}" destId="{87E6E4FA-2401-4D87-A711-09A167142459}" srcOrd="0" destOrd="0" presId="urn:microsoft.com/office/officeart/2018/2/layout/IconLabelList"/>
    <dgm:cxn modelId="{C03F7856-6B2A-4FB0-9604-08C33F7DE2C7}" type="presOf" srcId="{03B842A4-C38E-4ED9-847C-3ACD2713FCC5}" destId="{56377814-117B-4E8B-AD9B-CD4AEEEE8820}" srcOrd="0" destOrd="0" presId="urn:microsoft.com/office/officeart/2018/2/layout/IconLabelList"/>
    <dgm:cxn modelId="{400C6E78-5AB4-4F5D-9B69-66F11EF67759}" srcId="{139077BC-DF46-4202-B684-2EDA03D692E8}" destId="{3EA1765D-0591-4917-AFDB-FF0E20214234}" srcOrd="1" destOrd="0" parTransId="{5A9164D9-46AF-444B-ACB6-D02D8FB060CB}" sibTransId="{5AA07ADB-7EA0-45CB-ABFF-29BC04ADA70C}"/>
    <dgm:cxn modelId="{74EEE0A3-3EBA-4744-A23C-3702986155E3}" type="presOf" srcId="{1C2A2E66-702C-4188-AD37-86119A64298D}" destId="{5D2D810B-439B-4A18-B53A-A6CAB459FE42}" srcOrd="0" destOrd="0" presId="urn:microsoft.com/office/officeart/2018/2/layout/IconLabelList"/>
    <dgm:cxn modelId="{1E0C48BA-EEED-43BC-A836-5B8FC4EB6450}" type="presOf" srcId="{139077BC-DF46-4202-B684-2EDA03D692E8}" destId="{20E08494-994E-46F9-9CCE-3B07B6A13481}" srcOrd="0" destOrd="0" presId="urn:microsoft.com/office/officeart/2018/2/layout/IconLabelList"/>
    <dgm:cxn modelId="{7D8BAFBD-FCE9-472A-891B-130C5D708231}" srcId="{139077BC-DF46-4202-B684-2EDA03D692E8}" destId="{261A17FB-6579-4519-A325-A483F3599EC6}" srcOrd="3" destOrd="0" parTransId="{EB27F0F1-8632-4D57-B1EE-78A97EB50192}" sibTransId="{220BD2E7-E35D-4E6B-A271-E65C125EF15C}"/>
    <dgm:cxn modelId="{847B69BF-5248-46B3-A985-38CDCC02458D}" srcId="{139077BC-DF46-4202-B684-2EDA03D692E8}" destId="{8AFA2582-2D62-4D09-800A-E897ED6480C8}" srcOrd="4" destOrd="0" parTransId="{B76A8D5B-1F48-4CE3-8034-40F4B66FF9E5}" sibTransId="{483097D9-2DA8-40A4-9B97-4F2C3B7CCE8B}"/>
    <dgm:cxn modelId="{00C4EBC9-E14A-483E-9335-DD2E188457FF}" srcId="{139077BC-DF46-4202-B684-2EDA03D692E8}" destId="{1C2A2E66-702C-4188-AD37-86119A64298D}" srcOrd="6" destOrd="0" parTransId="{80F939D8-0D10-40DE-BD4E-3322C12DA535}" sibTransId="{EF46C17F-8F56-495E-988C-A6675116588D}"/>
    <dgm:cxn modelId="{AA19E7CD-5B7F-4313-A79D-C212862511A7}" srcId="{139077BC-DF46-4202-B684-2EDA03D692E8}" destId="{03B842A4-C38E-4ED9-847C-3ACD2713FCC5}" srcOrd="5" destOrd="0" parTransId="{D599E6FE-E80A-490C-AD4A-8077601F1052}" sibTransId="{F2F39043-4640-49BF-AF10-9860A6D9C2A2}"/>
    <dgm:cxn modelId="{E5B7AFD8-E3C7-44CF-BF0B-DBC34245CE65}" type="presOf" srcId="{05A0815E-B05F-4A69-BF5A-A7A355A9CDB6}" destId="{79281525-86B7-42A0-8A31-80FEA070965A}" srcOrd="0" destOrd="0" presId="urn:microsoft.com/office/officeart/2018/2/layout/IconLabelList"/>
    <dgm:cxn modelId="{0F5603F8-F013-42EB-B148-74280150C036}" srcId="{139077BC-DF46-4202-B684-2EDA03D692E8}" destId="{05A0815E-B05F-4A69-BF5A-A7A355A9CDB6}" srcOrd="2" destOrd="0" parTransId="{9A6CC0C4-737A-4EB6-ABDC-1AEBFB999AA9}" sibTransId="{50A80ABA-C91A-4923-A1A3-C4880CA8993E}"/>
    <dgm:cxn modelId="{86CD67FA-79FC-4030-BA20-8E1541136B04}" srcId="{139077BC-DF46-4202-B684-2EDA03D692E8}" destId="{2C7C0514-1C97-4159-A65E-71462DE0D1C6}" srcOrd="0" destOrd="0" parTransId="{E672B7B4-3A97-41DF-82BE-B0DB463EB0A7}" sibTransId="{F0A3C8CF-0100-449C-B161-1FDABBCFD9E7}"/>
    <dgm:cxn modelId="{C531DB1F-81C2-4F46-9936-EB0DCE1B3C19}" type="presParOf" srcId="{20E08494-994E-46F9-9CCE-3B07B6A13481}" destId="{50B5F5AD-488C-42AD-B862-9A183F0E32F3}" srcOrd="0" destOrd="0" presId="urn:microsoft.com/office/officeart/2018/2/layout/IconLabelList"/>
    <dgm:cxn modelId="{79BDE509-65D4-44D6-9A44-96594429F1D7}" type="presParOf" srcId="{50B5F5AD-488C-42AD-B862-9A183F0E32F3}" destId="{FDD15A11-4244-44D5-A05C-95E951639C60}" srcOrd="0" destOrd="0" presId="urn:microsoft.com/office/officeart/2018/2/layout/IconLabelList"/>
    <dgm:cxn modelId="{3FAD7FD4-6D53-4B55-AB68-6170D55E5E91}" type="presParOf" srcId="{50B5F5AD-488C-42AD-B862-9A183F0E32F3}" destId="{EADA5402-6872-4BF0-AAC0-E2299E0C1414}" srcOrd="1" destOrd="0" presId="urn:microsoft.com/office/officeart/2018/2/layout/IconLabelList"/>
    <dgm:cxn modelId="{0A4F4A89-0CFA-4AEF-8818-5ECDD8CC13E6}" type="presParOf" srcId="{50B5F5AD-488C-42AD-B862-9A183F0E32F3}" destId="{3BA6BEC6-418D-4B05-8B0B-1A2FEA4017F9}" srcOrd="2" destOrd="0" presId="urn:microsoft.com/office/officeart/2018/2/layout/IconLabelList"/>
    <dgm:cxn modelId="{644A3335-E516-49A2-8821-4F5E72EC97ED}" type="presParOf" srcId="{20E08494-994E-46F9-9CCE-3B07B6A13481}" destId="{34852586-71C3-4AFE-A3A8-033291A8FE3F}" srcOrd="1" destOrd="0" presId="urn:microsoft.com/office/officeart/2018/2/layout/IconLabelList"/>
    <dgm:cxn modelId="{EB8C4D7B-37AC-4C47-85A5-8C2BDB637CF9}" type="presParOf" srcId="{20E08494-994E-46F9-9CCE-3B07B6A13481}" destId="{4DD5D00F-C569-4782-B103-F1F221D4DF70}" srcOrd="2" destOrd="0" presId="urn:microsoft.com/office/officeart/2018/2/layout/IconLabelList"/>
    <dgm:cxn modelId="{56996309-341E-4367-992F-4BFCCBB5A48F}" type="presParOf" srcId="{4DD5D00F-C569-4782-B103-F1F221D4DF70}" destId="{A667AA22-9028-45DC-9AE6-6E9633B57506}" srcOrd="0" destOrd="0" presId="urn:microsoft.com/office/officeart/2018/2/layout/IconLabelList"/>
    <dgm:cxn modelId="{35ABBE45-5E99-451B-91C5-6EC9ED99E99F}" type="presParOf" srcId="{4DD5D00F-C569-4782-B103-F1F221D4DF70}" destId="{1DCAA9BC-E97B-4C58-A0EE-4D4501B22C1D}" srcOrd="1" destOrd="0" presId="urn:microsoft.com/office/officeart/2018/2/layout/IconLabelList"/>
    <dgm:cxn modelId="{010BFB41-7731-4879-B43E-F197D8B98855}" type="presParOf" srcId="{4DD5D00F-C569-4782-B103-F1F221D4DF70}" destId="{6000D658-EE24-4EB5-B704-581D7EA58BEA}" srcOrd="2" destOrd="0" presId="urn:microsoft.com/office/officeart/2018/2/layout/IconLabelList"/>
    <dgm:cxn modelId="{599BF587-A007-4FBD-8721-8B527FE00CDF}" type="presParOf" srcId="{20E08494-994E-46F9-9CCE-3B07B6A13481}" destId="{268BBF4C-F48D-4D94-8D38-835D74947BF1}" srcOrd="3" destOrd="0" presId="urn:microsoft.com/office/officeart/2018/2/layout/IconLabelList"/>
    <dgm:cxn modelId="{5908C0A4-5A90-4F10-A4F6-D4E3D0440B3B}" type="presParOf" srcId="{20E08494-994E-46F9-9CCE-3B07B6A13481}" destId="{806D1C6E-4B93-4532-9714-1480ED95FDB9}" srcOrd="4" destOrd="0" presId="urn:microsoft.com/office/officeart/2018/2/layout/IconLabelList"/>
    <dgm:cxn modelId="{7F31A4BB-BCDB-419D-A5D9-2F48A01CACB5}" type="presParOf" srcId="{806D1C6E-4B93-4532-9714-1480ED95FDB9}" destId="{FE188182-5CC0-4759-BA66-5C1F1B23D424}" srcOrd="0" destOrd="0" presId="urn:microsoft.com/office/officeart/2018/2/layout/IconLabelList"/>
    <dgm:cxn modelId="{060F5E63-0E59-49BE-909B-05CEA4B1BC9F}" type="presParOf" srcId="{806D1C6E-4B93-4532-9714-1480ED95FDB9}" destId="{D03D13FB-DCEB-4966-B4A2-DC4936875A72}" srcOrd="1" destOrd="0" presId="urn:microsoft.com/office/officeart/2018/2/layout/IconLabelList"/>
    <dgm:cxn modelId="{50794211-5CB5-4536-8E5C-19B937210177}" type="presParOf" srcId="{806D1C6E-4B93-4532-9714-1480ED95FDB9}" destId="{79281525-86B7-42A0-8A31-80FEA070965A}" srcOrd="2" destOrd="0" presId="urn:microsoft.com/office/officeart/2018/2/layout/IconLabelList"/>
    <dgm:cxn modelId="{72989711-73F6-4CAD-BE9A-B4306E93CE1E}" type="presParOf" srcId="{20E08494-994E-46F9-9CCE-3B07B6A13481}" destId="{E9F22329-4EEE-41E2-81E9-13713A4332F6}" srcOrd="5" destOrd="0" presId="urn:microsoft.com/office/officeart/2018/2/layout/IconLabelList"/>
    <dgm:cxn modelId="{7E7CA169-FA86-4BAC-8B19-A736603B8CFD}" type="presParOf" srcId="{20E08494-994E-46F9-9CCE-3B07B6A13481}" destId="{FB64F06B-25FC-4806-BB0F-2961530764AB}" srcOrd="6" destOrd="0" presId="urn:microsoft.com/office/officeart/2018/2/layout/IconLabelList"/>
    <dgm:cxn modelId="{BD184B47-D3FA-403F-8E6C-8CF12FFD43B8}" type="presParOf" srcId="{FB64F06B-25FC-4806-BB0F-2961530764AB}" destId="{E6B98B3D-DB68-4E6F-B486-AFCF46624879}" srcOrd="0" destOrd="0" presId="urn:microsoft.com/office/officeart/2018/2/layout/IconLabelList"/>
    <dgm:cxn modelId="{C659483F-0D73-4108-8052-CE8F8F372AD4}" type="presParOf" srcId="{FB64F06B-25FC-4806-BB0F-2961530764AB}" destId="{3FD74A71-55E1-4ADF-ACAA-FC20093F7F86}" srcOrd="1" destOrd="0" presId="urn:microsoft.com/office/officeart/2018/2/layout/IconLabelList"/>
    <dgm:cxn modelId="{FC39F22C-6D0F-4425-BE87-40E21E5C1DA2}" type="presParOf" srcId="{FB64F06B-25FC-4806-BB0F-2961530764AB}" destId="{87E6E4FA-2401-4D87-A711-09A167142459}" srcOrd="2" destOrd="0" presId="urn:microsoft.com/office/officeart/2018/2/layout/IconLabelList"/>
    <dgm:cxn modelId="{E7A65B20-304C-47E0-9826-E2B5F288E67E}" type="presParOf" srcId="{20E08494-994E-46F9-9CCE-3B07B6A13481}" destId="{E579404A-92FB-4C73-98CB-4D184885295E}" srcOrd="7" destOrd="0" presId="urn:microsoft.com/office/officeart/2018/2/layout/IconLabelList"/>
    <dgm:cxn modelId="{B17EC504-AF38-4F9C-9283-860E57A87CE8}" type="presParOf" srcId="{20E08494-994E-46F9-9CCE-3B07B6A13481}" destId="{83A68E01-923E-4D90-A005-4DCF08A5E852}" srcOrd="8" destOrd="0" presId="urn:microsoft.com/office/officeart/2018/2/layout/IconLabelList"/>
    <dgm:cxn modelId="{C30340A6-1DEF-4B61-9208-D47BFB2A2162}" type="presParOf" srcId="{83A68E01-923E-4D90-A005-4DCF08A5E852}" destId="{44C0823E-C404-4089-A663-771BCB067177}" srcOrd="0" destOrd="0" presId="urn:microsoft.com/office/officeart/2018/2/layout/IconLabelList"/>
    <dgm:cxn modelId="{231E0CF7-E79A-42D9-B0C6-E47FD149A84C}" type="presParOf" srcId="{83A68E01-923E-4D90-A005-4DCF08A5E852}" destId="{2987967D-FF4C-4A43-8C71-6D693B406B9F}" srcOrd="1" destOrd="0" presId="urn:microsoft.com/office/officeart/2018/2/layout/IconLabelList"/>
    <dgm:cxn modelId="{D7E9DEE3-3C36-41E5-BCBD-B8B12680F308}" type="presParOf" srcId="{83A68E01-923E-4D90-A005-4DCF08A5E852}" destId="{73EAC11F-C40A-41D5-A424-61A0EBE3EBEC}" srcOrd="2" destOrd="0" presId="urn:microsoft.com/office/officeart/2018/2/layout/IconLabelList"/>
    <dgm:cxn modelId="{626DA4FB-E215-47C7-8FC5-72380D5DD5E1}" type="presParOf" srcId="{20E08494-994E-46F9-9CCE-3B07B6A13481}" destId="{13A272A8-5606-44DC-A23B-D762E5E0D8EE}" srcOrd="9" destOrd="0" presId="urn:microsoft.com/office/officeart/2018/2/layout/IconLabelList"/>
    <dgm:cxn modelId="{882BA9EA-87D4-4518-98B1-BFF181DE8A90}" type="presParOf" srcId="{20E08494-994E-46F9-9CCE-3B07B6A13481}" destId="{0C9FF3D4-764B-4169-9F66-C0DD5060FEB1}" srcOrd="10" destOrd="0" presId="urn:microsoft.com/office/officeart/2018/2/layout/IconLabelList"/>
    <dgm:cxn modelId="{947A07F4-D430-4A50-94BD-1D1ADFD0E330}" type="presParOf" srcId="{0C9FF3D4-764B-4169-9F66-C0DD5060FEB1}" destId="{ACAD7A6D-1165-4982-AFD3-462AC737D6B5}" srcOrd="0" destOrd="0" presId="urn:microsoft.com/office/officeart/2018/2/layout/IconLabelList"/>
    <dgm:cxn modelId="{B214A592-988D-4783-952A-CD6174B5AB2D}" type="presParOf" srcId="{0C9FF3D4-764B-4169-9F66-C0DD5060FEB1}" destId="{00C99162-B361-4724-A357-A0A2BE6681A1}" srcOrd="1" destOrd="0" presId="urn:microsoft.com/office/officeart/2018/2/layout/IconLabelList"/>
    <dgm:cxn modelId="{97DC4975-3CD7-47C8-8107-3CD4DE023659}" type="presParOf" srcId="{0C9FF3D4-764B-4169-9F66-C0DD5060FEB1}" destId="{56377814-117B-4E8B-AD9B-CD4AEEEE8820}" srcOrd="2" destOrd="0" presId="urn:microsoft.com/office/officeart/2018/2/layout/IconLabelList"/>
    <dgm:cxn modelId="{BB61BDA3-7119-47F4-B1ED-C571C3242EBA}" type="presParOf" srcId="{20E08494-994E-46F9-9CCE-3B07B6A13481}" destId="{C82A3D6C-6504-4C91-B9C6-8643B4C11E41}" srcOrd="11" destOrd="0" presId="urn:microsoft.com/office/officeart/2018/2/layout/IconLabelList"/>
    <dgm:cxn modelId="{FA2B843C-28EE-460A-8CDF-B037FB6757E2}" type="presParOf" srcId="{20E08494-994E-46F9-9CCE-3B07B6A13481}" destId="{C7318DB4-FB53-421C-9D1A-A4CBFFF2AAC2}" srcOrd="12" destOrd="0" presId="urn:microsoft.com/office/officeart/2018/2/layout/IconLabelList"/>
    <dgm:cxn modelId="{90F410A7-C219-44C7-83BB-13AD8EFE95AF}" type="presParOf" srcId="{C7318DB4-FB53-421C-9D1A-A4CBFFF2AAC2}" destId="{D0E75F11-1BF9-4D40-A827-6D6247BF4B4B}" srcOrd="0" destOrd="0" presId="urn:microsoft.com/office/officeart/2018/2/layout/IconLabelList"/>
    <dgm:cxn modelId="{67050565-7B39-4779-A510-1BE76AB03047}" type="presParOf" srcId="{C7318DB4-FB53-421C-9D1A-A4CBFFF2AAC2}" destId="{EF435A3B-6B47-4A60-8BDD-B7A676886A2B}" srcOrd="1" destOrd="0" presId="urn:microsoft.com/office/officeart/2018/2/layout/IconLabelList"/>
    <dgm:cxn modelId="{1FE6D99D-A4A5-4532-B8DC-13C8B7EC33B3}" type="presParOf" srcId="{C7318DB4-FB53-421C-9D1A-A4CBFFF2AAC2}" destId="{5D2D810B-439B-4A18-B53A-A6CAB459FE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929F6-73A4-42A7-83F3-51569B6A0C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3A384-08EE-4233-8A48-F8170A46CDFC}">
      <dgm:prSet/>
      <dgm:spPr>
        <a:xfrm>
          <a:off x="718146" y="2919"/>
          <a:ext cx="7026640" cy="62177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</a:t>
          </a:r>
        </a:p>
      </dgm:t>
    </dgm:pt>
    <dgm:pt modelId="{9C26E9A7-4633-410D-B410-ACA1A4087631}" type="parTrans" cxnId="{2E1799D2-0595-4F72-8B0B-08A0DFC60B52}">
      <dgm:prSet/>
      <dgm:spPr/>
      <dgm:t>
        <a:bodyPr/>
        <a:lstStyle/>
        <a:p>
          <a:endParaRPr lang="en-US"/>
        </a:p>
      </dgm:t>
    </dgm:pt>
    <dgm:pt modelId="{AFF245D0-B896-4F8F-B8A2-30778C69FE20}" type="sibTrans" cxnId="{2E1799D2-0595-4F72-8B0B-08A0DFC60B52}">
      <dgm:prSet/>
      <dgm:spPr/>
      <dgm:t>
        <a:bodyPr/>
        <a:lstStyle/>
        <a:p>
          <a:endParaRPr lang="en-US"/>
        </a:p>
      </dgm:t>
    </dgm:pt>
    <dgm:pt modelId="{F366DE92-FB57-48D7-AD5F-EB0C2084C228}">
      <dgm:prSet/>
      <dgm:spPr>
        <a:xfrm>
          <a:off x="718146" y="780134"/>
          <a:ext cx="7026640" cy="62177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IN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D3F60E7-AD88-4113-B2A1-541EA10B9A07}" type="parTrans" cxnId="{F32B9B7E-9C83-4781-AE1D-AA4582BCD551}">
      <dgm:prSet/>
      <dgm:spPr/>
      <dgm:t>
        <a:bodyPr/>
        <a:lstStyle/>
        <a:p>
          <a:endParaRPr lang="en-US"/>
        </a:p>
      </dgm:t>
    </dgm:pt>
    <dgm:pt modelId="{C189F7C7-25E9-46FB-A350-7CAE9E6EC342}" type="sibTrans" cxnId="{F32B9B7E-9C83-4781-AE1D-AA4582BCD551}">
      <dgm:prSet/>
      <dgm:spPr/>
      <dgm:t>
        <a:bodyPr/>
        <a:lstStyle/>
        <a:p>
          <a:endParaRPr lang="en-US"/>
        </a:p>
      </dgm:t>
    </dgm:pt>
    <dgm:pt modelId="{C379B251-945A-42E1-A082-0922517AB45A}">
      <dgm:prSet/>
      <dgm:spPr>
        <a:xfrm>
          <a:off x="718146" y="1557349"/>
          <a:ext cx="7026640" cy="62177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IN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1678AC2-E38F-4639-AB0D-5262025C7D83}" type="parTrans" cxnId="{889DC4B9-0D14-414F-AB87-EA2043F04F55}">
      <dgm:prSet/>
      <dgm:spPr/>
      <dgm:t>
        <a:bodyPr/>
        <a:lstStyle/>
        <a:p>
          <a:endParaRPr lang="en-US"/>
        </a:p>
      </dgm:t>
    </dgm:pt>
    <dgm:pt modelId="{E138CF6E-FD55-4666-A375-49C6489F875E}" type="sibTrans" cxnId="{889DC4B9-0D14-414F-AB87-EA2043F04F55}">
      <dgm:prSet/>
      <dgm:spPr/>
      <dgm:t>
        <a:bodyPr/>
        <a:lstStyle/>
        <a:p>
          <a:endParaRPr lang="en-US"/>
        </a:p>
      </dgm:t>
    </dgm:pt>
    <dgm:pt modelId="{66A78257-B34C-4A4A-9193-375CBBBFF381}">
      <dgm:prSet/>
      <dgm:spPr>
        <a:xfrm>
          <a:off x="718146" y="2334565"/>
          <a:ext cx="7026640" cy="62177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IN" b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293A188-F360-4101-B393-40963B708352}" type="parTrans" cxnId="{F972C176-B8D0-4330-9F49-B0D19C7C099C}">
      <dgm:prSet/>
      <dgm:spPr/>
      <dgm:t>
        <a:bodyPr/>
        <a:lstStyle/>
        <a:p>
          <a:endParaRPr lang="en-US"/>
        </a:p>
      </dgm:t>
    </dgm:pt>
    <dgm:pt modelId="{8533F4C7-25A3-4622-8AF9-E8E855FC87F1}" type="sibTrans" cxnId="{F972C176-B8D0-4330-9F49-B0D19C7C099C}">
      <dgm:prSet/>
      <dgm:spPr/>
      <dgm:t>
        <a:bodyPr/>
        <a:lstStyle/>
        <a:p>
          <a:endParaRPr lang="en-US"/>
        </a:p>
      </dgm:t>
    </dgm:pt>
    <dgm:pt modelId="{A74994B7-98B4-4E2C-8E0E-C83DAC91CFF2}">
      <dgm:prSet/>
      <dgm:spPr>
        <a:xfrm>
          <a:off x="718146" y="3111780"/>
          <a:ext cx="7026640" cy="62177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Records of all the cars parked at the parking spot.</a:t>
          </a:r>
        </a:p>
      </dgm:t>
    </dgm:pt>
    <dgm:pt modelId="{2900D896-1886-4AEE-A1C9-3DB86C862B7E}" type="parTrans" cxnId="{B2A7E16C-2500-4712-8080-BBE8840DD847}">
      <dgm:prSet/>
      <dgm:spPr/>
      <dgm:t>
        <a:bodyPr/>
        <a:lstStyle/>
        <a:p>
          <a:endParaRPr lang="en-IN"/>
        </a:p>
      </dgm:t>
    </dgm:pt>
    <dgm:pt modelId="{6E3483F9-542D-453D-83AD-353557DDFA79}" type="sibTrans" cxnId="{B2A7E16C-2500-4712-8080-BBE8840DD847}">
      <dgm:prSet/>
      <dgm:spPr/>
      <dgm:t>
        <a:bodyPr/>
        <a:lstStyle/>
        <a:p>
          <a:endParaRPr lang="en-IN"/>
        </a:p>
      </dgm:t>
    </dgm:pt>
    <dgm:pt modelId="{32326B93-E840-41D5-BFD8-6911CC560CFD}" type="pres">
      <dgm:prSet presAssocID="{801929F6-73A4-42A7-83F3-51569B6A0C91}" presName="root" presStyleCnt="0">
        <dgm:presLayoutVars>
          <dgm:dir/>
          <dgm:resizeHandles val="exact"/>
        </dgm:presLayoutVars>
      </dgm:prSet>
      <dgm:spPr/>
    </dgm:pt>
    <dgm:pt modelId="{4949359E-C1EA-432F-896A-E7100CC392DD}" type="pres">
      <dgm:prSet presAssocID="{CAD3A384-08EE-4233-8A48-F8170A46CDFC}" presName="compNode" presStyleCnt="0"/>
      <dgm:spPr/>
    </dgm:pt>
    <dgm:pt modelId="{8F2713A4-F6FA-47DC-B546-F1EC11B559B3}" type="pres">
      <dgm:prSet presAssocID="{CAD3A384-08EE-4233-8A48-F8170A46CDFC}" presName="bgRect" presStyleLbl="bgShp" presStyleIdx="0" presStyleCnt="5"/>
      <dgm:spPr>
        <a:xfrm>
          <a:off x="0" y="2919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A90B4F30-862C-418B-A358-9B1E3455C8A5}" type="pres">
      <dgm:prSet presAssocID="{CAD3A384-08EE-4233-8A48-F8170A46CDFC}" presName="iconRect" presStyleLbl="node1" presStyleIdx="0" presStyleCnt="5"/>
      <dgm:spPr>
        <a:xfrm>
          <a:off x="188086" y="142817"/>
          <a:ext cx="341974" cy="341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297E6CB-B21F-4BD9-B191-224FB33F109E}" type="pres">
      <dgm:prSet presAssocID="{CAD3A384-08EE-4233-8A48-F8170A46CDFC}" presName="spaceRect" presStyleCnt="0"/>
      <dgm:spPr/>
    </dgm:pt>
    <dgm:pt modelId="{711B8E2F-B2F3-4300-9760-900EE1987D9D}" type="pres">
      <dgm:prSet presAssocID="{CAD3A384-08EE-4233-8A48-F8170A46CDFC}" presName="parTx" presStyleLbl="revTx" presStyleIdx="0" presStyleCnt="5">
        <dgm:presLayoutVars>
          <dgm:chMax val="0"/>
          <dgm:chPref val="0"/>
        </dgm:presLayoutVars>
      </dgm:prSet>
      <dgm:spPr/>
    </dgm:pt>
    <dgm:pt modelId="{4FCB1121-B17F-4B22-8F58-237C299B84E7}" type="pres">
      <dgm:prSet presAssocID="{AFF245D0-B896-4F8F-B8A2-30778C69FE20}" presName="sibTrans" presStyleCnt="0"/>
      <dgm:spPr/>
    </dgm:pt>
    <dgm:pt modelId="{EFF3ABA7-55FF-48E7-BE48-7C01250E0DB0}" type="pres">
      <dgm:prSet presAssocID="{F366DE92-FB57-48D7-AD5F-EB0C2084C228}" presName="compNode" presStyleCnt="0"/>
      <dgm:spPr/>
    </dgm:pt>
    <dgm:pt modelId="{CDDF0849-A61A-4367-9163-C3ACDBA83639}" type="pres">
      <dgm:prSet presAssocID="{F366DE92-FB57-48D7-AD5F-EB0C2084C228}" presName="bgRect" presStyleLbl="bgShp" presStyleIdx="1" presStyleCnt="5"/>
      <dgm:spPr>
        <a:xfrm>
          <a:off x="0" y="780134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7CE441B-EFE7-4221-9F5C-BB212504444F}" type="pres">
      <dgm:prSet presAssocID="{F366DE92-FB57-48D7-AD5F-EB0C2084C228}" presName="iconRect" presStyleLbl="node1" presStyleIdx="1" presStyleCnt="5"/>
      <dgm:spPr>
        <a:xfrm>
          <a:off x="188086" y="920033"/>
          <a:ext cx="341974" cy="341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66B76A5B-43A2-44FA-BE1D-70700E006400}" type="pres">
      <dgm:prSet presAssocID="{F366DE92-FB57-48D7-AD5F-EB0C2084C228}" presName="spaceRect" presStyleCnt="0"/>
      <dgm:spPr/>
    </dgm:pt>
    <dgm:pt modelId="{FD0DC27E-3013-4894-9DDF-74DBCF5B3E7F}" type="pres">
      <dgm:prSet presAssocID="{F366DE92-FB57-48D7-AD5F-EB0C2084C228}" presName="parTx" presStyleLbl="revTx" presStyleIdx="1" presStyleCnt="5">
        <dgm:presLayoutVars>
          <dgm:chMax val="0"/>
          <dgm:chPref val="0"/>
        </dgm:presLayoutVars>
      </dgm:prSet>
      <dgm:spPr/>
    </dgm:pt>
    <dgm:pt modelId="{104D44B4-3C2F-4FAA-BACE-94D5494F5B1D}" type="pres">
      <dgm:prSet presAssocID="{C189F7C7-25E9-46FB-A350-7CAE9E6EC342}" presName="sibTrans" presStyleCnt="0"/>
      <dgm:spPr/>
    </dgm:pt>
    <dgm:pt modelId="{0E0A24B5-144F-462B-8C74-E0B7E99CD898}" type="pres">
      <dgm:prSet presAssocID="{C379B251-945A-42E1-A082-0922517AB45A}" presName="compNode" presStyleCnt="0"/>
      <dgm:spPr/>
    </dgm:pt>
    <dgm:pt modelId="{2FDCDE44-018C-4126-87BE-1B0F3BD44BAE}" type="pres">
      <dgm:prSet presAssocID="{C379B251-945A-42E1-A082-0922517AB45A}" presName="bgRect" presStyleLbl="bgShp" presStyleIdx="2" presStyleCnt="5"/>
      <dgm:spPr>
        <a:xfrm>
          <a:off x="0" y="1557349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C95F30A7-1448-414E-A4D0-F7E7FDD0FB6E}" type="pres">
      <dgm:prSet presAssocID="{C379B251-945A-42E1-A082-0922517AB45A}" presName="iconRect" presStyleLbl="node1" presStyleIdx="2" presStyleCnt="5"/>
      <dgm:spPr>
        <a:xfrm>
          <a:off x="188086" y="1697248"/>
          <a:ext cx="341974" cy="341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652C8AB-762E-444C-B040-4F46F4C827CC}" type="pres">
      <dgm:prSet presAssocID="{C379B251-945A-42E1-A082-0922517AB45A}" presName="spaceRect" presStyleCnt="0"/>
      <dgm:spPr/>
    </dgm:pt>
    <dgm:pt modelId="{9980B82E-0B3B-4195-82A1-D81A25DDF4C3}" type="pres">
      <dgm:prSet presAssocID="{C379B251-945A-42E1-A082-0922517AB45A}" presName="parTx" presStyleLbl="revTx" presStyleIdx="2" presStyleCnt="5">
        <dgm:presLayoutVars>
          <dgm:chMax val="0"/>
          <dgm:chPref val="0"/>
        </dgm:presLayoutVars>
      </dgm:prSet>
      <dgm:spPr/>
    </dgm:pt>
    <dgm:pt modelId="{53D0CA7E-5217-4B83-AC81-A6372C10EBED}" type="pres">
      <dgm:prSet presAssocID="{E138CF6E-FD55-4666-A375-49C6489F875E}" presName="sibTrans" presStyleCnt="0"/>
      <dgm:spPr/>
    </dgm:pt>
    <dgm:pt modelId="{9B994023-EB8B-47B3-893B-47FE8508F170}" type="pres">
      <dgm:prSet presAssocID="{66A78257-B34C-4A4A-9193-375CBBBFF381}" presName="compNode" presStyleCnt="0"/>
      <dgm:spPr/>
    </dgm:pt>
    <dgm:pt modelId="{293644A2-F1DA-4E97-8BD8-3CDE8A87DBA6}" type="pres">
      <dgm:prSet presAssocID="{66A78257-B34C-4A4A-9193-375CBBBFF381}" presName="bgRect" presStyleLbl="bgShp" presStyleIdx="3" presStyleCnt="5" custLinFactNeighborY="1504"/>
      <dgm:spPr>
        <a:xfrm>
          <a:off x="0" y="2343916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24AF050E-4612-4461-BEF1-A59A8E175ED1}" type="pres">
      <dgm:prSet presAssocID="{66A78257-B34C-4A4A-9193-375CBBBFF381}" presName="iconRect" presStyleLbl="node1" presStyleIdx="3" presStyleCnt="5"/>
      <dgm:spPr>
        <a:xfrm>
          <a:off x="188086" y="2474463"/>
          <a:ext cx="341974" cy="341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8D7DD948-E2B0-4590-B113-8F034CD1F7BC}" type="pres">
      <dgm:prSet presAssocID="{66A78257-B34C-4A4A-9193-375CBBBFF381}" presName="spaceRect" presStyleCnt="0"/>
      <dgm:spPr/>
    </dgm:pt>
    <dgm:pt modelId="{2C553D62-E668-493A-897C-38C4E853BE28}" type="pres">
      <dgm:prSet presAssocID="{66A78257-B34C-4A4A-9193-375CBBBFF381}" presName="parTx" presStyleLbl="revTx" presStyleIdx="3" presStyleCnt="5">
        <dgm:presLayoutVars>
          <dgm:chMax val="0"/>
          <dgm:chPref val="0"/>
        </dgm:presLayoutVars>
      </dgm:prSet>
      <dgm:spPr/>
    </dgm:pt>
    <dgm:pt modelId="{AB589A24-E5BC-49E9-B777-2746E148E5F4}" type="pres">
      <dgm:prSet presAssocID="{8533F4C7-25A3-4622-8AF9-E8E855FC87F1}" presName="sibTrans" presStyleCnt="0"/>
      <dgm:spPr/>
    </dgm:pt>
    <dgm:pt modelId="{C7C81B8B-910A-48F4-964C-2EB1C5D99CB0}" type="pres">
      <dgm:prSet presAssocID="{A74994B7-98B4-4E2C-8E0E-C83DAC91CFF2}" presName="compNode" presStyleCnt="0"/>
      <dgm:spPr/>
    </dgm:pt>
    <dgm:pt modelId="{CAA9C8B5-657B-4335-896C-4B6997E4393A}" type="pres">
      <dgm:prSet presAssocID="{A74994B7-98B4-4E2C-8E0E-C83DAC91CFF2}" presName="bgRect" presStyleLbl="bgShp" presStyleIdx="4" presStyleCnt="5"/>
      <dgm:spPr>
        <a:xfrm>
          <a:off x="0" y="3111780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34842D6-2C84-4F51-B95B-32B762452B6F}" type="pres">
      <dgm:prSet presAssocID="{A74994B7-98B4-4E2C-8E0E-C83DAC91CFF2}" presName="iconRect" presStyleLbl="node1" presStyleIdx="4" presStyleCnt="5"/>
      <dgm:spPr>
        <a:xfrm>
          <a:off x="188086" y="3251679"/>
          <a:ext cx="341974" cy="341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Scroll with solid fill"/>
        </a:ext>
      </dgm:extLst>
    </dgm:pt>
    <dgm:pt modelId="{33D9A73C-15B2-40F4-B9E0-6054B6B99BDB}" type="pres">
      <dgm:prSet presAssocID="{A74994B7-98B4-4E2C-8E0E-C83DAC91CFF2}" presName="spaceRect" presStyleCnt="0"/>
      <dgm:spPr/>
    </dgm:pt>
    <dgm:pt modelId="{97D0B63D-1BB9-462B-91C5-923E27B5AFEB}" type="pres">
      <dgm:prSet presAssocID="{A74994B7-98B4-4E2C-8E0E-C83DAC91CF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694EC02-68D6-4F46-A20E-3297C05359B9}" type="presOf" srcId="{801929F6-73A4-42A7-83F3-51569B6A0C91}" destId="{32326B93-E840-41D5-BFD8-6911CC560CFD}" srcOrd="0" destOrd="0" presId="urn:microsoft.com/office/officeart/2018/2/layout/IconVerticalSolidList"/>
    <dgm:cxn modelId="{0C5D5518-9809-45C8-A3EB-243E1AC85C5B}" type="presOf" srcId="{F366DE92-FB57-48D7-AD5F-EB0C2084C228}" destId="{FD0DC27E-3013-4894-9DDF-74DBCF5B3E7F}" srcOrd="0" destOrd="0" presId="urn:microsoft.com/office/officeart/2018/2/layout/IconVerticalSolidList"/>
    <dgm:cxn modelId="{2A287C62-EBFE-409C-B6D3-AF9FBA3DDA50}" type="presOf" srcId="{A74994B7-98B4-4E2C-8E0E-C83DAC91CFF2}" destId="{97D0B63D-1BB9-462B-91C5-923E27B5AFEB}" srcOrd="0" destOrd="0" presId="urn:microsoft.com/office/officeart/2018/2/layout/IconVerticalSolidList"/>
    <dgm:cxn modelId="{6EB5B166-F810-4396-BE40-E019A500BA0B}" type="presOf" srcId="{CAD3A384-08EE-4233-8A48-F8170A46CDFC}" destId="{711B8E2F-B2F3-4300-9760-900EE1987D9D}" srcOrd="0" destOrd="0" presId="urn:microsoft.com/office/officeart/2018/2/layout/IconVerticalSolidList"/>
    <dgm:cxn modelId="{B2A7E16C-2500-4712-8080-BBE8840DD847}" srcId="{801929F6-73A4-42A7-83F3-51569B6A0C91}" destId="{A74994B7-98B4-4E2C-8E0E-C83DAC91CFF2}" srcOrd="4" destOrd="0" parTransId="{2900D896-1886-4AEE-A1C9-3DB86C862B7E}" sibTransId="{6E3483F9-542D-453D-83AD-353557DDFA79}"/>
    <dgm:cxn modelId="{A4A7B055-4E4A-4CE5-9649-A740D16767FE}" type="presOf" srcId="{66A78257-B34C-4A4A-9193-375CBBBFF381}" destId="{2C553D62-E668-493A-897C-38C4E853BE28}" srcOrd="0" destOrd="0" presId="urn:microsoft.com/office/officeart/2018/2/layout/IconVerticalSolidList"/>
    <dgm:cxn modelId="{F972C176-B8D0-4330-9F49-B0D19C7C099C}" srcId="{801929F6-73A4-42A7-83F3-51569B6A0C91}" destId="{66A78257-B34C-4A4A-9193-375CBBBFF381}" srcOrd="3" destOrd="0" parTransId="{6293A188-F360-4101-B393-40963B708352}" sibTransId="{8533F4C7-25A3-4622-8AF9-E8E855FC87F1}"/>
    <dgm:cxn modelId="{F32B9B7E-9C83-4781-AE1D-AA4582BCD551}" srcId="{801929F6-73A4-42A7-83F3-51569B6A0C91}" destId="{F366DE92-FB57-48D7-AD5F-EB0C2084C228}" srcOrd="1" destOrd="0" parTransId="{3D3F60E7-AD88-4113-B2A1-541EA10B9A07}" sibTransId="{C189F7C7-25E9-46FB-A350-7CAE9E6EC342}"/>
    <dgm:cxn modelId="{8A12FC7E-883E-4270-80A8-5754D4DC8E38}" type="presOf" srcId="{C379B251-945A-42E1-A082-0922517AB45A}" destId="{9980B82E-0B3B-4195-82A1-D81A25DDF4C3}" srcOrd="0" destOrd="0" presId="urn:microsoft.com/office/officeart/2018/2/layout/IconVerticalSolidList"/>
    <dgm:cxn modelId="{889DC4B9-0D14-414F-AB87-EA2043F04F55}" srcId="{801929F6-73A4-42A7-83F3-51569B6A0C91}" destId="{C379B251-945A-42E1-A082-0922517AB45A}" srcOrd="2" destOrd="0" parTransId="{C1678AC2-E38F-4639-AB0D-5262025C7D83}" sibTransId="{E138CF6E-FD55-4666-A375-49C6489F875E}"/>
    <dgm:cxn modelId="{2E1799D2-0595-4F72-8B0B-08A0DFC60B52}" srcId="{801929F6-73A4-42A7-83F3-51569B6A0C91}" destId="{CAD3A384-08EE-4233-8A48-F8170A46CDFC}" srcOrd="0" destOrd="0" parTransId="{9C26E9A7-4633-410D-B410-ACA1A4087631}" sibTransId="{AFF245D0-B896-4F8F-B8A2-30778C69FE20}"/>
    <dgm:cxn modelId="{00E4B36C-C82F-4CD9-BDBE-5575C45C9AF7}" type="presParOf" srcId="{32326B93-E840-41D5-BFD8-6911CC560CFD}" destId="{4949359E-C1EA-432F-896A-E7100CC392DD}" srcOrd="0" destOrd="0" presId="urn:microsoft.com/office/officeart/2018/2/layout/IconVerticalSolidList"/>
    <dgm:cxn modelId="{D6C01C29-E846-47AA-BC1E-E61542BCF1E3}" type="presParOf" srcId="{4949359E-C1EA-432F-896A-E7100CC392DD}" destId="{8F2713A4-F6FA-47DC-B546-F1EC11B559B3}" srcOrd="0" destOrd="0" presId="urn:microsoft.com/office/officeart/2018/2/layout/IconVerticalSolidList"/>
    <dgm:cxn modelId="{C51E638B-2C44-4C80-B379-9A2C31E9418F}" type="presParOf" srcId="{4949359E-C1EA-432F-896A-E7100CC392DD}" destId="{A90B4F30-862C-418B-A358-9B1E3455C8A5}" srcOrd="1" destOrd="0" presId="urn:microsoft.com/office/officeart/2018/2/layout/IconVerticalSolidList"/>
    <dgm:cxn modelId="{F7EC29DF-75AC-4F41-8031-541B9A1E4018}" type="presParOf" srcId="{4949359E-C1EA-432F-896A-E7100CC392DD}" destId="{B297E6CB-B21F-4BD9-B191-224FB33F109E}" srcOrd="2" destOrd="0" presId="urn:microsoft.com/office/officeart/2018/2/layout/IconVerticalSolidList"/>
    <dgm:cxn modelId="{2EACF488-4AD8-420F-A06B-85A2C8830461}" type="presParOf" srcId="{4949359E-C1EA-432F-896A-E7100CC392DD}" destId="{711B8E2F-B2F3-4300-9760-900EE1987D9D}" srcOrd="3" destOrd="0" presId="urn:microsoft.com/office/officeart/2018/2/layout/IconVerticalSolidList"/>
    <dgm:cxn modelId="{63F185FF-074F-47E5-8B05-88604DB1CCDF}" type="presParOf" srcId="{32326B93-E840-41D5-BFD8-6911CC560CFD}" destId="{4FCB1121-B17F-4B22-8F58-237C299B84E7}" srcOrd="1" destOrd="0" presId="urn:microsoft.com/office/officeart/2018/2/layout/IconVerticalSolidList"/>
    <dgm:cxn modelId="{797239B3-4DFC-43B9-AAAE-C519C3249F94}" type="presParOf" srcId="{32326B93-E840-41D5-BFD8-6911CC560CFD}" destId="{EFF3ABA7-55FF-48E7-BE48-7C01250E0DB0}" srcOrd="2" destOrd="0" presId="urn:microsoft.com/office/officeart/2018/2/layout/IconVerticalSolidList"/>
    <dgm:cxn modelId="{CD1EA178-450C-49FE-95D5-372308396838}" type="presParOf" srcId="{EFF3ABA7-55FF-48E7-BE48-7C01250E0DB0}" destId="{CDDF0849-A61A-4367-9163-C3ACDBA83639}" srcOrd="0" destOrd="0" presId="urn:microsoft.com/office/officeart/2018/2/layout/IconVerticalSolidList"/>
    <dgm:cxn modelId="{FE5A3807-897E-45BD-A1C4-02C069A90F2F}" type="presParOf" srcId="{EFF3ABA7-55FF-48E7-BE48-7C01250E0DB0}" destId="{87CE441B-EFE7-4221-9F5C-BB212504444F}" srcOrd="1" destOrd="0" presId="urn:microsoft.com/office/officeart/2018/2/layout/IconVerticalSolidList"/>
    <dgm:cxn modelId="{763DF10E-B3FF-43ED-B9DE-8F632B927A70}" type="presParOf" srcId="{EFF3ABA7-55FF-48E7-BE48-7C01250E0DB0}" destId="{66B76A5B-43A2-44FA-BE1D-70700E006400}" srcOrd="2" destOrd="0" presId="urn:microsoft.com/office/officeart/2018/2/layout/IconVerticalSolidList"/>
    <dgm:cxn modelId="{41CF6543-EEBE-4DC6-9903-821F65E86F60}" type="presParOf" srcId="{EFF3ABA7-55FF-48E7-BE48-7C01250E0DB0}" destId="{FD0DC27E-3013-4894-9DDF-74DBCF5B3E7F}" srcOrd="3" destOrd="0" presId="urn:microsoft.com/office/officeart/2018/2/layout/IconVerticalSolidList"/>
    <dgm:cxn modelId="{C44B6FBD-6D46-4774-9335-5A3B0CE18851}" type="presParOf" srcId="{32326B93-E840-41D5-BFD8-6911CC560CFD}" destId="{104D44B4-3C2F-4FAA-BACE-94D5494F5B1D}" srcOrd="3" destOrd="0" presId="urn:microsoft.com/office/officeart/2018/2/layout/IconVerticalSolidList"/>
    <dgm:cxn modelId="{340D2445-B48D-43D0-97A1-E812F9848768}" type="presParOf" srcId="{32326B93-E840-41D5-BFD8-6911CC560CFD}" destId="{0E0A24B5-144F-462B-8C74-E0B7E99CD898}" srcOrd="4" destOrd="0" presId="urn:microsoft.com/office/officeart/2018/2/layout/IconVerticalSolidList"/>
    <dgm:cxn modelId="{CA04D696-5626-4D3D-ADBD-78B4EF64BBF8}" type="presParOf" srcId="{0E0A24B5-144F-462B-8C74-E0B7E99CD898}" destId="{2FDCDE44-018C-4126-87BE-1B0F3BD44BAE}" srcOrd="0" destOrd="0" presId="urn:microsoft.com/office/officeart/2018/2/layout/IconVerticalSolidList"/>
    <dgm:cxn modelId="{BEBAE095-8AB5-4305-A0D5-D600164984A5}" type="presParOf" srcId="{0E0A24B5-144F-462B-8C74-E0B7E99CD898}" destId="{C95F30A7-1448-414E-A4D0-F7E7FDD0FB6E}" srcOrd="1" destOrd="0" presId="urn:microsoft.com/office/officeart/2018/2/layout/IconVerticalSolidList"/>
    <dgm:cxn modelId="{B4E152C8-FF08-449C-B450-EF0012F984B7}" type="presParOf" srcId="{0E0A24B5-144F-462B-8C74-E0B7E99CD898}" destId="{E652C8AB-762E-444C-B040-4F46F4C827CC}" srcOrd="2" destOrd="0" presId="urn:microsoft.com/office/officeart/2018/2/layout/IconVerticalSolidList"/>
    <dgm:cxn modelId="{F2758AC0-B83F-4B12-B9F8-F256400F5E20}" type="presParOf" srcId="{0E0A24B5-144F-462B-8C74-E0B7E99CD898}" destId="{9980B82E-0B3B-4195-82A1-D81A25DDF4C3}" srcOrd="3" destOrd="0" presId="urn:microsoft.com/office/officeart/2018/2/layout/IconVerticalSolidList"/>
    <dgm:cxn modelId="{C938D5C9-52AB-4B4C-BDDC-B24BD7CE7548}" type="presParOf" srcId="{32326B93-E840-41D5-BFD8-6911CC560CFD}" destId="{53D0CA7E-5217-4B83-AC81-A6372C10EBED}" srcOrd="5" destOrd="0" presId="urn:microsoft.com/office/officeart/2018/2/layout/IconVerticalSolidList"/>
    <dgm:cxn modelId="{8BAA4A75-4077-4555-BB00-93AB5071D284}" type="presParOf" srcId="{32326B93-E840-41D5-BFD8-6911CC560CFD}" destId="{9B994023-EB8B-47B3-893B-47FE8508F170}" srcOrd="6" destOrd="0" presId="urn:microsoft.com/office/officeart/2018/2/layout/IconVerticalSolidList"/>
    <dgm:cxn modelId="{51131C2E-3CA4-47CA-B4AA-644B027A592F}" type="presParOf" srcId="{9B994023-EB8B-47B3-893B-47FE8508F170}" destId="{293644A2-F1DA-4E97-8BD8-3CDE8A87DBA6}" srcOrd="0" destOrd="0" presId="urn:microsoft.com/office/officeart/2018/2/layout/IconVerticalSolidList"/>
    <dgm:cxn modelId="{365EAF1B-6F13-4165-BC4B-5F8C4F1E550F}" type="presParOf" srcId="{9B994023-EB8B-47B3-893B-47FE8508F170}" destId="{24AF050E-4612-4461-BEF1-A59A8E175ED1}" srcOrd="1" destOrd="0" presId="urn:microsoft.com/office/officeart/2018/2/layout/IconVerticalSolidList"/>
    <dgm:cxn modelId="{BB3E8782-9E56-4721-B74D-1B3A3107C1C7}" type="presParOf" srcId="{9B994023-EB8B-47B3-893B-47FE8508F170}" destId="{8D7DD948-E2B0-4590-B113-8F034CD1F7BC}" srcOrd="2" destOrd="0" presId="urn:microsoft.com/office/officeart/2018/2/layout/IconVerticalSolidList"/>
    <dgm:cxn modelId="{8B4D3CD7-214C-4917-AAE7-0C50704EEE73}" type="presParOf" srcId="{9B994023-EB8B-47B3-893B-47FE8508F170}" destId="{2C553D62-E668-493A-897C-38C4E853BE28}" srcOrd="3" destOrd="0" presId="urn:microsoft.com/office/officeart/2018/2/layout/IconVerticalSolidList"/>
    <dgm:cxn modelId="{77AAFAB7-206D-45D3-82E1-A6CBC158D764}" type="presParOf" srcId="{32326B93-E840-41D5-BFD8-6911CC560CFD}" destId="{AB589A24-E5BC-49E9-B777-2746E148E5F4}" srcOrd="7" destOrd="0" presId="urn:microsoft.com/office/officeart/2018/2/layout/IconVerticalSolidList"/>
    <dgm:cxn modelId="{05635E8D-F6E2-4F25-8C9C-2C321173619D}" type="presParOf" srcId="{32326B93-E840-41D5-BFD8-6911CC560CFD}" destId="{C7C81B8B-910A-48F4-964C-2EB1C5D99CB0}" srcOrd="8" destOrd="0" presId="urn:microsoft.com/office/officeart/2018/2/layout/IconVerticalSolidList"/>
    <dgm:cxn modelId="{E83F8641-AD4C-4CB3-876A-3F1C62D999FC}" type="presParOf" srcId="{C7C81B8B-910A-48F4-964C-2EB1C5D99CB0}" destId="{CAA9C8B5-657B-4335-896C-4B6997E4393A}" srcOrd="0" destOrd="0" presId="urn:microsoft.com/office/officeart/2018/2/layout/IconVerticalSolidList"/>
    <dgm:cxn modelId="{B80CCE8A-C145-4B32-A973-3B49FFF7E35B}" type="presParOf" srcId="{C7C81B8B-910A-48F4-964C-2EB1C5D99CB0}" destId="{834842D6-2C84-4F51-B95B-32B762452B6F}" srcOrd="1" destOrd="0" presId="urn:microsoft.com/office/officeart/2018/2/layout/IconVerticalSolidList"/>
    <dgm:cxn modelId="{99BEEADC-6875-49F7-9821-972E5333FA75}" type="presParOf" srcId="{C7C81B8B-910A-48F4-964C-2EB1C5D99CB0}" destId="{33D9A73C-15B2-40F4-B9E0-6054B6B99BDB}" srcOrd="2" destOrd="0" presId="urn:microsoft.com/office/officeart/2018/2/layout/IconVerticalSolidList"/>
    <dgm:cxn modelId="{647CCFA1-9153-4ED7-8B54-8E4FB5A04896}" type="presParOf" srcId="{C7C81B8B-910A-48F4-964C-2EB1C5D99CB0}" destId="{97D0B63D-1BB9-462B-91C5-923E27B5AF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18C7D3-D481-4B91-8340-140E25F810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1EE08F-E83D-443A-8E56-25FA84268552}">
      <dgm:prSet/>
      <dgm:spPr/>
      <dgm:t>
        <a:bodyPr/>
        <a:lstStyle/>
        <a:p>
          <a:r>
            <a:rPr lang="en-US" b="0" i="0" baseline="0"/>
            <a:t>To reduces the manpower and traffic congestion.</a:t>
          </a:r>
          <a:endParaRPr lang="en-US"/>
        </a:p>
      </dgm:t>
    </dgm:pt>
    <dgm:pt modelId="{F35EDC8C-E1EC-4DF2-B0E0-E05C7A68F70C}" type="parTrans" cxnId="{A34C876A-7FDB-4E44-8D0D-4252505790F8}">
      <dgm:prSet/>
      <dgm:spPr/>
      <dgm:t>
        <a:bodyPr/>
        <a:lstStyle/>
        <a:p>
          <a:endParaRPr lang="en-US"/>
        </a:p>
      </dgm:t>
    </dgm:pt>
    <dgm:pt modelId="{1BEE162F-7D51-41C4-822E-E789B4290E5D}" type="sibTrans" cxnId="{A34C876A-7FDB-4E44-8D0D-4252505790F8}">
      <dgm:prSet/>
      <dgm:spPr/>
      <dgm:t>
        <a:bodyPr/>
        <a:lstStyle/>
        <a:p>
          <a:endParaRPr lang="en-US"/>
        </a:p>
      </dgm:t>
    </dgm:pt>
    <dgm:pt modelId="{F7EE8D0E-8BB4-47B0-87A9-A3014884C15E}">
      <dgm:prSet/>
      <dgm:spPr/>
      <dgm:t>
        <a:bodyPr/>
        <a:lstStyle/>
        <a:p>
          <a:r>
            <a:rPr lang="en-US" b="0" i="0" baseline="0"/>
            <a:t>To improve the performance and satisfy the need of free parking slot.</a:t>
          </a:r>
          <a:endParaRPr lang="en-US"/>
        </a:p>
      </dgm:t>
    </dgm:pt>
    <dgm:pt modelId="{356E3C7E-ED7F-401B-A436-71F5E7F6CAE0}" type="parTrans" cxnId="{875F2B9D-BB49-4508-B97D-54FF8C11F7E8}">
      <dgm:prSet/>
      <dgm:spPr/>
      <dgm:t>
        <a:bodyPr/>
        <a:lstStyle/>
        <a:p>
          <a:endParaRPr lang="en-US"/>
        </a:p>
      </dgm:t>
    </dgm:pt>
    <dgm:pt modelId="{033E46CE-C224-4F24-886F-E6107C1FEB41}" type="sibTrans" cxnId="{875F2B9D-BB49-4508-B97D-54FF8C11F7E8}">
      <dgm:prSet/>
      <dgm:spPr/>
      <dgm:t>
        <a:bodyPr/>
        <a:lstStyle/>
        <a:p>
          <a:endParaRPr lang="en-US"/>
        </a:p>
      </dgm:t>
    </dgm:pt>
    <dgm:pt modelId="{1921E968-C419-4D8C-8DBB-13043956A5F3}">
      <dgm:prSet/>
      <dgm:spPr/>
      <dgm:t>
        <a:bodyPr/>
        <a:lstStyle/>
        <a:p>
          <a:r>
            <a:rPr lang="en-US" b="0" i="0" baseline="0"/>
            <a:t>To reduce the time wastage in finding the vacant parking lot.</a:t>
          </a:r>
          <a:endParaRPr lang="en-US"/>
        </a:p>
      </dgm:t>
    </dgm:pt>
    <dgm:pt modelId="{1CBBAAC7-14BE-4446-8E5D-B65C849E0251}" type="parTrans" cxnId="{CBD3BBEA-1B20-4A45-9D15-F7ECF5CE6676}">
      <dgm:prSet/>
      <dgm:spPr/>
      <dgm:t>
        <a:bodyPr/>
        <a:lstStyle/>
        <a:p>
          <a:endParaRPr lang="en-US"/>
        </a:p>
      </dgm:t>
    </dgm:pt>
    <dgm:pt modelId="{2ABD847B-A6CF-46F6-8BC4-D0227668C80E}" type="sibTrans" cxnId="{CBD3BBEA-1B20-4A45-9D15-F7ECF5CE6676}">
      <dgm:prSet/>
      <dgm:spPr/>
      <dgm:t>
        <a:bodyPr/>
        <a:lstStyle/>
        <a:p>
          <a:endParaRPr lang="en-US"/>
        </a:p>
      </dgm:t>
    </dgm:pt>
    <dgm:pt modelId="{AC7DDFD5-752C-47E1-AB43-EB6FD638E28F}" type="pres">
      <dgm:prSet presAssocID="{1418C7D3-D481-4B91-8340-140E25F81029}" presName="vert0" presStyleCnt="0">
        <dgm:presLayoutVars>
          <dgm:dir/>
          <dgm:animOne val="branch"/>
          <dgm:animLvl val="lvl"/>
        </dgm:presLayoutVars>
      </dgm:prSet>
      <dgm:spPr/>
    </dgm:pt>
    <dgm:pt modelId="{6D56066A-FBAD-474F-A44B-D1EB6B45CF18}" type="pres">
      <dgm:prSet presAssocID="{2B1EE08F-E83D-443A-8E56-25FA84268552}" presName="thickLine" presStyleLbl="alignNode1" presStyleIdx="0" presStyleCnt="3"/>
      <dgm:spPr/>
    </dgm:pt>
    <dgm:pt modelId="{00E748DB-165E-419E-BF04-2FB50DF4AD68}" type="pres">
      <dgm:prSet presAssocID="{2B1EE08F-E83D-443A-8E56-25FA84268552}" presName="horz1" presStyleCnt="0"/>
      <dgm:spPr/>
    </dgm:pt>
    <dgm:pt modelId="{55752358-A669-4B1B-B6C5-CF5716695ED9}" type="pres">
      <dgm:prSet presAssocID="{2B1EE08F-E83D-443A-8E56-25FA84268552}" presName="tx1" presStyleLbl="revTx" presStyleIdx="0" presStyleCnt="3"/>
      <dgm:spPr/>
    </dgm:pt>
    <dgm:pt modelId="{4688A155-BB50-4375-8A65-21B0464B540E}" type="pres">
      <dgm:prSet presAssocID="{2B1EE08F-E83D-443A-8E56-25FA84268552}" presName="vert1" presStyleCnt="0"/>
      <dgm:spPr/>
    </dgm:pt>
    <dgm:pt modelId="{C7D6400D-60F6-49A3-8330-4B9DC95646D5}" type="pres">
      <dgm:prSet presAssocID="{F7EE8D0E-8BB4-47B0-87A9-A3014884C15E}" presName="thickLine" presStyleLbl="alignNode1" presStyleIdx="1" presStyleCnt="3"/>
      <dgm:spPr/>
    </dgm:pt>
    <dgm:pt modelId="{3860C69E-B857-462C-9911-7A32818615EC}" type="pres">
      <dgm:prSet presAssocID="{F7EE8D0E-8BB4-47B0-87A9-A3014884C15E}" presName="horz1" presStyleCnt="0"/>
      <dgm:spPr/>
    </dgm:pt>
    <dgm:pt modelId="{F6996A15-381A-49D2-AD95-A8991E7EF10C}" type="pres">
      <dgm:prSet presAssocID="{F7EE8D0E-8BB4-47B0-87A9-A3014884C15E}" presName="tx1" presStyleLbl="revTx" presStyleIdx="1" presStyleCnt="3"/>
      <dgm:spPr/>
    </dgm:pt>
    <dgm:pt modelId="{48FC7A90-0EE5-4D59-A8A4-7AF82DA102AB}" type="pres">
      <dgm:prSet presAssocID="{F7EE8D0E-8BB4-47B0-87A9-A3014884C15E}" presName="vert1" presStyleCnt="0"/>
      <dgm:spPr/>
    </dgm:pt>
    <dgm:pt modelId="{0362A54B-E0FF-4751-A574-B2239C3F1483}" type="pres">
      <dgm:prSet presAssocID="{1921E968-C419-4D8C-8DBB-13043956A5F3}" presName="thickLine" presStyleLbl="alignNode1" presStyleIdx="2" presStyleCnt="3"/>
      <dgm:spPr/>
    </dgm:pt>
    <dgm:pt modelId="{11289625-C7FD-451D-9D67-85B2C972938C}" type="pres">
      <dgm:prSet presAssocID="{1921E968-C419-4D8C-8DBB-13043956A5F3}" presName="horz1" presStyleCnt="0"/>
      <dgm:spPr/>
    </dgm:pt>
    <dgm:pt modelId="{7248E0F9-E5ED-462B-8DF6-B5659F517B87}" type="pres">
      <dgm:prSet presAssocID="{1921E968-C419-4D8C-8DBB-13043956A5F3}" presName="tx1" presStyleLbl="revTx" presStyleIdx="2" presStyleCnt="3"/>
      <dgm:spPr/>
    </dgm:pt>
    <dgm:pt modelId="{A121AA7B-18E4-4F3F-B7E1-C693CEA3171B}" type="pres">
      <dgm:prSet presAssocID="{1921E968-C419-4D8C-8DBB-13043956A5F3}" presName="vert1" presStyleCnt="0"/>
      <dgm:spPr/>
    </dgm:pt>
  </dgm:ptLst>
  <dgm:cxnLst>
    <dgm:cxn modelId="{AF429415-3DF4-438F-82C5-908A93EE466D}" type="presOf" srcId="{F7EE8D0E-8BB4-47B0-87A9-A3014884C15E}" destId="{F6996A15-381A-49D2-AD95-A8991E7EF10C}" srcOrd="0" destOrd="0" presId="urn:microsoft.com/office/officeart/2008/layout/LinedList"/>
    <dgm:cxn modelId="{B2F3BA3D-460D-49AB-B2AA-0EBDCF2D5100}" type="presOf" srcId="{2B1EE08F-E83D-443A-8E56-25FA84268552}" destId="{55752358-A669-4B1B-B6C5-CF5716695ED9}" srcOrd="0" destOrd="0" presId="urn:microsoft.com/office/officeart/2008/layout/LinedList"/>
    <dgm:cxn modelId="{A34C876A-7FDB-4E44-8D0D-4252505790F8}" srcId="{1418C7D3-D481-4B91-8340-140E25F81029}" destId="{2B1EE08F-E83D-443A-8E56-25FA84268552}" srcOrd="0" destOrd="0" parTransId="{F35EDC8C-E1EC-4DF2-B0E0-E05C7A68F70C}" sibTransId="{1BEE162F-7D51-41C4-822E-E789B4290E5D}"/>
    <dgm:cxn modelId="{4B3C6B9B-2AE8-4FDE-B103-4AC35F683661}" type="presOf" srcId="{1921E968-C419-4D8C-8DBB-13043956A5F3}" destId="{7248E0F9-E5ED-462B-8DF6-B5659F517B87}" srcOrd="0" destOrd="0" presId="urn:microsoft.com/office/officeart/2008/layout/LinedList"/>
    <dgm:cxn modelId="{875F2B9D-BB49-4508-B97D-54FF8C11F7E8}" srcId="{1418C7D3-D481-4B91-8340-140E25F81029}" destId="{F7EE8D0E-8BB4-47B0-87A9-A3014884C15E}" srcOrd="1" destOrd="0" parTransId="{356E3C7E-ED7F-401B-A436-71F5E7F6CAE0}" sibTransId="{033E46CE-C224-4F24-886F-E6107C1FEB41}"/>
    <dgm:cxn modelId="{8D44019F-C73D-4FE3-833C-50E26E57EAB9}" type="presOf" srcId="{1418C7D3-D481-4B91-8340-140E25F81029}" destId="{AC7DDFD5-752C-47E1-AB43-EB6FD638E28F}" srcOrd="0" destOrd="0" presId="urn:microsoft.com/office/officeart/2008/layout/LinedList"/>
    <dgm:cxn modelId="{CBD3BBEA-1B20-4A45-9D15-F7ECF5CE6676}" srcId="{1418C7D3-D481-4B91-8340-140E25F81029}" destId="{1921E968-C419-4D8C-8DBB-13043956A5F3}" srcOrd="2" destOrd="0" parTransId="{1CBBAAC7-14BE-4446-8E5D-B65C849E0251}" sibTransId="{2ABD847B-A6CF-46F6-8BC4-D0227668C80E}"/>
    <dgm:cxn modelId="{2A19A7CD-BB05-40B0-AFE8-19130722EC7A}" type="presParOf" srcId="{AC7DDFD5-752C-47E1-AB43-EB6FD638E28F}" destId="{6D56066A-FBAD-474F-A44B-D1EB6B45CF18}" srcOrd="0" destOrd="0" presId="urn:microsoft.com/office/officeart/2008/layout/LinedList"/>
    <dgm:cxn modelId="{FD5E60D8-64FF-4469-842E-92561A306357}" type="presParOf" srcId="{AC7DDFD5-752C-47E1-AB43-EB6FD638E28F}" destId="{00E748DB-165E-419E-BF04-2FB50DF4AD68}" srcOrd="1" destOrd="0" presId="urn:microsoft.com/office/officeart/2008/layout/LinedList"/>
    <dgm:cxn modelId="{E7658B57-BB85-4511-BF8D-DE462C3D2D54}" type="presParOf" srcId="{00E748DB-165E-419E-BF04-2FB50DF4AD68}" destId="{55752358-A669-4B1B-B6C5-CF5716695ED9}" srcOrd="0" destOrd="0" presId="urn:microsoft.com/office/officeart/2008/layout/LinedList"/>
    <dgm:cxn modelId="{CC4AD7B9-DBC0-412A-B518-B5E328F0F803}" type="presParOf" srcId="{00E748DB-165E-419E-BF04-2FB50DF4AD68}" destId="{4688A155-BB50-4375-8A65-21B0464B540E}" srcOrd="1" destOrd="0" presId="urn:microsoft.com/office/officeart/2008/layout/LinedList"/>
    <dgm:cxn modelId="{4544C7E9-0101-4A7E-BA8A-DA1D3D74D835}" type="presParOf" srcId="{AC7DDFD5-752C-47E1-AB43-EB6FD638E28F}" destId="{C7D6400D-60F6-49A3-8330-4B9DC95646D5}" srcOrd="2" destOrd="0" presId="urn:microsoft.com/office/officeart/2008/layout/LinedList"/>
    <dgm:cxn modelId="{AB90D49D-9FB2-4599-8B64-0FE5B67DFAB5}" type="presParOf" srcId="{AC7DDFD5-752C-47E1-AB43-EB6FD638E28F}" destId="{3860C69E-B857-462C-9911-7A32818615EC}" srcOrd="3" destOrd="0" presId="urn:microsoft.com/office/officeart/2008/layout/LinedList"/>
    <dgm:cxn modelId="{2C4D8DB8-B897-443A-B38E-AAAE29FCA3DD}" type="presParOf" srcId="{3860C69E-B857-462C-9911-7A32818615EC}" destId="{F6996A15-381A-49D2-AD95-A8991E7EF10C}" srcOrd="0" destOrd="0" presId="urn:microsoft.com/office/officeart/2008/layout/LinedList"/>
    <dgm:cxn modelId="{3B7BFA27-A6BD-454F-AB15-82898486BAC8}" type="presParOf" srcId="{3860C69E-B857-462C-9911-7A32818615EC}" destId="{48FC7A90-0EE5-4D59-A8A4-7AF82DA102AB}" srcOrd="1" destOrd="0" presId="urn:microsoft.com/office/officeart/2008/layout/LinedList"/>
    <dgm:cxn modelId="{71FE4A19-C42C-4FC6-8CE9-959CFB10CC3D}" type="presParOf" srcId="{AC7DDFD5-752C-47E1-AB43-EB6FD638E28F}" destId="{0362A54B-E0FF-4751-A574-B2239C3F1483}" srcOrd="4" destOrd="0" presId="urn:microsoft.com/office/officeart/2008/layout/LinedList"/>
    <dgm:cxn modelId="{B3347FDF-F0A7-4EBE-8B7A-4422465BE803}" type="presParOf" srcId="{AC7DDFD5-752C-47E1-AB43-EB6FD638E28F}" destId="{11289625-C7FD-451D-9D67-85B2C972938C}" srcOrd="5" destOrd="0" presId="urn:microsoft.com/office/officeart/2008/layout/LinedList"/>
    <dgm:cxn modelId="{CC049265-8C56-4A24-A91C-9122DA65AA8F}" type="presParOf" srcId="{11289625-C7FD-451D-9D67-85B2C972938C}" destId="{7248E0F9-E5ED-462B-8DF6-B5659F517B87}" srcOrd="0" destOrd="0" presId="urn:microsoft.com/office/officeart/2008/layout/LinedList"/>
    <dgm:cxn modelId="{27B58C2E-4417-42AC-B520-F453333818B8}" type="presParOf" srcId="{11289625-C7FD-451D-9D67-85B2C972938C}" destId="{A121AA7B-18E4-4F3F-B7E1-C693CEA317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D8324-AC09-45F7-B30C-B8F291A256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97C2B2-15EB-4056-83D8-BD061BC2A112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also helps in bill generation there by reducing tedious work</a:t>
          </a:r>
          <a:r>
            <a:rPr lang="en-IN" dirty="0"/>
            <a:t>.</a:t>
          </a:r>
          <a:endParaRPr lang="en-US" dirty="0"/>
        </a:p>
      </dgm:t>
    </dgm:pt>
    <dgm:pt modelId="{6198BE6F-3244-42EA-92DA-11699F05DDB3}" type="parTrans" cxnId="{A9CBC9CB-05B9-4FBD-AE14-960061E33E01}">
      <dgm:prSet/>
      <dgm:spPr/>
      <dgm:t>
        <a:bodyPr/>
        <a:lstStyle/>
        <a:p>
          <a:endParaRPr lang="en-US"/>
        </a:p>
      </dgm:t>
    </dgm:pt>
    <dgm:pt modelId="{E1A13B52-F0FE-4612-90CB-6431AC1ECDE0}" type="sibTrans" cxnId="{A9CBC9CB-05B9-4FBD-AE14-960061E33E01}">
      <dgm:prSet/>
      <dgm:spPr/>
      <dgm:t>
        <a:bodyPr/>
        <a:lstStyle/>
        <a:p>
          <a:endParaRPr lang="en-US"/>
        </a:p>
      </dgm:t>
    </dgm:pt>
    <dgm:pt modelId="{822AA606-4909-41E2-B9E2-3AEB191097CD}">
      <dgm:prSet/>
      <dgm:spPr/>
      <dgm:t>
        <a:bodyPr/>
        <a:lstStyle/>
        <a:p>
          <a:r>
            <a:rPr lang="en-IN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rPr>
            <a:t>Keep record of all the cars parked at the parking spot with date and time</a:t>
          </a:r>
          <a:r>
            <a:rPr lang="en-IN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2860EC31-4E18-424C-8F94-3F8FC3EC1480}" type="parTrans" cxnId="{3544566F-42A5-444E-AC9D-DF89ED0AD416}">
      <dgm:prSet/>
      <dgm:spPr/>
      <dgm:t>
        <a:bodyPr/>
        <a:lstStyle/>
        <a:p>
          <a:endParaRPr lang="en-US"/>
        </a:p>
      </dgm:t>
    </dgm:pt>
    <dgm:pt modelId="{A5DD26A8-B8A8-43BD-9565-0B48DA97F1F9}" type="sibTrans" cxnId="{3544566F-42A5-444E-AC9D-DF89ED0AD416}">
      <dgm:prSet/>
      <dgm:spPr/>
      <dgm:t>
        <a:bodyPr/>
        <a:lstStyle/>
        <a:p>
          <a:endParaRPr lang="en-US"/>
        </a:p>
      </dgm:t>
    </dgm:pt>
    <dgm:pt modelId="{29C4AA43-76F0-45E4-A10B-18434B9A2098}">
      <dgm:prSet/>
      <dgm:spPr/>
      <dgm:t>
        <a:bodyPr/>
        <a:lstStyle/>
        <a:p>
          <a:pPr>
            <a:buClr>
              <a:srgbClr val="000000"/>
            </a:buClr>
            <a:buSzPts val="2800"/>
            <a:buFont typeface="Arial"/>
            <a:buChar char="•"/>
          </a:pPr>
          <a:r>
            <a:rPr lang="en-IN" b="0" i="0" u="none" strike="noStrike" cap="none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rPr>
            <a:t>A Parking Management </a:t>
          </a:r>
          <a:r>
            <a:rPr lang="en-IN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rPr>
            <a:t>App</a:t>
          </a:r>
          <a:r>
            <a:rPr lang="en-IN" b="0" i="0" u="none" strike="noStrike" cap="none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rPr>
            <a:t> is a wide field which can be implemented using many different technique.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A34A8B-9270-4094-9CD9-845C34A286CB}" type="parTrans" cxnId="{BBE30CB6-9C3A-4FE2-8069-7E9EE69890AF}">
      <dgm:prSet/>
      <dgm:spPr/>
      <dgm:t>
        <a:bodyPr/>
        <a:lstStyle/>
        <a:p>
          <a:endParaRPr lang="en-IN"/>
        </a:p>
      </dgm:t>
    </dgm:pt>
    <dgm:pt modelId="{A888EC60-3D35-4043-9D2E-8BC2CA4AB89C}" type="sibTrans" cxnId="{BBE30CB6-9C3A-4FE2-8069-7E9EE69890AF}">
      <dgm:prSet/>
      <dgm:spPr/>
      <dgm:t>
        <a:bodyPr/>
        <a:lstStyle/>
        <a:p>
          <a:endParaRPr lang="en-IN"/>
        </a:p>
      </dgm:t>
    </dgm:pt>
    <dgm:pt modelId="{B2968610-26C0-4C75-9377-998A7147B374}">
      <dgm:prSet/>
      <dgm:spPr/>
      <dgm:t>
        <a:bodyPr/>
        <a:lstStyle/>
        <a:p>
          <a:r>
            <a:rPr lang="en-I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proposed app will allow normal user to know about the parking space availability.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898B5F2-42F4-4D24-AEA0-BF6F8879272D}" type="parTrans" cxnId="{44125B1B-3E8B-428C-9F92-2AA6EFF221C3}">
      <dgm:prSet/>
      <dgm:spPr/>
      <dgm:t>
        <a:bodyPr/>
        <a:lstStyle/>
        <a:p>
          <a:endParaRPr lang="en-IN"/>
        </a:p>
      </dgm:t>
    </dgm:pt>
    <dgm:pt modelId="{2C84F044-E8B6-457F-9C0F-6872EE56FC51}" type="sibTrans" cxnId="{44125B1B-3E8B-428C-9F92-2AA6EFF221C3}">
      <dgm:prSet/>
      <dgm:spPr/>
      <dgm:t>
        <a:bodyPr/>
        <a:lstStyle/>
        <a:p>
          <a:endParaRPr lang="en-IN"/>
        </a:p>
      </dgm:t>
    </dgm:pt>
    <dgm:pt modelId="{A3343369-C44F-4419-97C3-A3BEE3EE9CEB}" type="pres">
      <dgm:prSet presAssocID="{1F8D8324-AC09-45F7-B30C-B8F291A2565A}" presName="diagram" presStyleCnt="0">
        <dgm:presLayoutVars>
          <dgm:dir/>
          <dgm:resizeHandles val="exact"/>
        </dgm:presLayoutVars>
      </dgm:prSet>
      <dgm:spPr/>
    </dgm:pt>
    <dgm:pt modelId="{EDAE9251-C687-4402-806B-5BC59A764A29}" type="pres">
      <dgm:prSet presAssocID="{29C4AA43-76F0-45E4-A10B-18434B9A2098}" presName="node" presStyleLbl="node1" presStyleIdx="0" presStyleCnt="4">
        <dgm:presLayoutVars>
          <dgm:bulletEnabled val="1"/>
        </dgm:presLayoutVars>
      </dgm:prSet>
      <dgm:spPr/>
    </dgm:pt>
    <dgm:pt modelId="{2093D755-B364-494A-AE2A-12A9EBA52733}" type="pres">
      <dgm:prSet presAssocID="{A888EC60-3D35-4043-9D2E-8BC2CA4AB89C}" presName="sibTrans" presStyleCnt="0"/>
      <dgm:spPr/>
    </dgm:pt>
    <dgm:pt modelId="{958071D4-BD9A-4962-9260-F9137752547E}" type="pres">
      <dgm:prSet presAssocID="{B2968610-26C0-4C75-9377-998A7147B374}" presName="node" presStyleLbl="node1" presStyleIdx="1" presStyleCnt="4">
        <dgm:presLayoutVars>
          <dgm:bulletEnabled val="1"/>
        </dgm:presLayoutVars>
      </dgm:prSet>
      <dgm:spPr/>
    </dgm:pt>
    <dgm:pt modelId="{1D268F2F-2F05-47D8-B51F-869E1B10C0F6}" type="pres">
      <dgm:prSet presAssocID="{2C84F044-E8B6-457F-9C0F-6872EE56FC51}" presName="sibTrans" presStyleCnt="0"/>
      <dgm:spPr/>
    </dgm:pt>
    <dgm:pt modelId="{88DE68A7-15F1-4715-934C-0E1FFAE91ABC}" type="pres">
      <dgm:prSet presAssocID="{4397C2B2-15EB-4056-83D8-BD061BC2A112}" presName="node" presStyleLbl="node1" presStyleIdx="2" presStyleCnt="4">
        <dgm:presLayoutVars>
          <dgm:bulletEnabled val="1"/>
        </dgm:presLayoutVars>
      </dgm:prSet>
      <dgm:spPr/>
    </dgm:pt>
    <dgm:pt modelId="{F0C40189-D25F-45B0-BCB8-F4A1C656F787}" type="pres">
      <dgm:prSet presAssocID="{E1A13B52-F0FE-4612-90CB-6431AC1ECDE0}" presName="sibTrans" presStyleCnt="0"/>
      <dgm:spPr/>
    </dgm:pt>
    <dgm:pt modelId="{7F0842F9-7597-4873-9541-ECA151C0A223}" type="pres">
      <dgm:prSet presAssocID="{822AA606-4909-41E2-B9E2-3AEB191097CD}" presName="node" presStyleLbl="node1" presStyleIdx="3" presStyleCnt="4">
        <dgm:presLayoutVars>
          <dgm:bulletEnabled val="1"/>
        </dgm:presLayoutVars>
      </dgm:prSet>
      <dgm:spPr/>
    </dgm:pt>
  </dgm:ptLst>
  <dgm:cxnLst>
    <dgm:cxn modelId="{FBD58001-5B5E-488A-96ED-6966BE8D447E}" type="presOf" srcId="{29C4AA43-76F0-45E4-A10B-18434B9A2098}" destId="{EDAE9251-C687-4402-806B-5BC59A764A29}" srcOrd="0" destOrd="0" presId="urn:microsoft.com/office/officeart/2005/8/layout/default"/>
    <dgm:cxn modelId="{E301260E-BBB0-4FDC-ADCF-2968135D58CE}" type="presOf" srcId="{1F8D8324-AC09-45F7-B30C-B8F291A2565A}" destId="{A3343369-C44F-4419-97C3-A3BEE3EE9CEB}" srcOrd="0" destOrd="0" presId="urn:microsoft.com/office/officeart/2005/8/layout/default"/>
    <dgm:cxn modelId="{44125B1B-3E8B-428C-9F92-2AA6EFF221C3}" srcId="{1F8D8324-AC09-45F7-B30C-B8F291A2565A}" destId="{B2968610-26C0-4C75-9377-998A7147B374}" srcOrd="1" destOrd="0" parTransId="{5898B5F2-42F4-4D24-AEA0-BF6F8879272D}" sibTransId="{2C84F044-E8B6-457F-9C0F-6872EE56FC51}"/>
    <dgm:cxn modelId="{FF0C3E4F-6BBB-4AF1-81CE-7227452303B0}" type="presOf" srcId="{4397C2B2-15EB-4056-83D8-BD061BC2A112}" destId="{88DE68A7-15F1-4715-934C-0E1FFAE91ABC}" srcOrd="0" destOrd="0" presId="urn:microsoft.com/office/officeart/2005/8/layout/default"/>
    <dgm:cxn modelId="{3544566F-42A5-444E-AC9D-DF89ED0AD416}" srcId="{1F8D8324-AC09-45F7-B30C-B8F291A2565A}" destId="{822AA606-4909-41E2-B9E2-3AEB191097CD}" srcOrd="3" destOrd="0" parTransId="{2860EC31-4E18-424C-8F94-3F8FC3EC1480}" sibTransId="{A5DD26A8-B8A8-43BD-9565-0B48DA97F1F9}"/>
    <dgm:cxn modelId="{BBE30CB6-9C3A-4FE2-8069-7E9EE69890AF}" srcId="{1F8D8324-AC09-45F7-B30C-B8F291A2565A}" destId="{29C4AA43-76F0-45E4-A10B-18434B9A2098}" srcOrd="0" destOrd="0" parTransId="{79A34A8B-9270-4094-9CD9-845C34A286CB}" sibTransId="{A888EC60-3D35-4043-9D2E-8BC2CA4AB89C}"/>
    <dgm:cxn modelId="{2FBFFDC6-377C-44D9-B089-DC8EE939C180}" type="presOf" srcId="{822AA606-4909-41E2-B9E2-3AEB191097CD}" destId="{7F0842F9-7597-4873-9541-ECA151C0A223}" srcOrd="0" destOrd="0" presId="urn:microsoft.com/office/officeart/2005/8/layout/default"/>
    <dgm:cxn modelId="{BEFED7C7-59A4-4347-B131-FE53693BF660}" type="presOf" srcId="{B2968610-26C0-4C75-9377-998A7147B374}" destId="{958071D4-BD9A-4962-9260-F9137752547E}" srcOrd="0" destOrd="0" presId="urn:microsoft.com/office/officeart/2005/8/layout/default"/>
    <dgm:cxn modelId="{A9CBC9CB-05B9-4FBD-AE14-960061E33E01}" srcId="{1F8D8324-AC09-45F7-B30C-B8F291A2565A}" destId="{4397C2B2-15EB-4056-83D8-BD061BC2A112}" srcOrd="2" destOrd="0" parTransId="{6198BE6F-3244-42EA-92DA-11699F05DDB3}" sibTransId="{E1A13B52-F0FE-4612-90CB-6431AC1ECDE0}"/>
    <dgm:cxn modelId="{F3E2D539-889B-400A-8451-38E46037DB60}" type="presParOf" srcId="{A3343369-C44F-4419-97C3-A3BEE3EE9CEB}" destId="{EDAE9251-C687-4402-806B-5BC59A764A29}" srcOrd="0" destOrd="0" presId="urn:microsoft.com/office/officeart/2005/8/layout/default"/>
    <dgm:cxn modelId="{116D39C1-A724-444A-B0DA-06553C819ED3}" type="presParOf" srcId="{A3343369-C44F-4419-97C3-A3BEE3EE9CEB}" destId="{2093D755-B364-494A-AE2A-12A9EBA52733}" srcOrd="1" destOrd="0" presId="urn:microsoft.com/office/officeart/2005/8/layout/default"/>
    <dgm:cxn modelId="{1E2D65B1-3BF9-44A7-B6F4-595F62F1B925}" type="presParOf" srcId="{A3343369-C44F-4419-97C3-A3BEE3EE9CEB}" destId="{958071D4-BD9A-4962-9260-F9137752547E}" srcOrd="2" destOrd="0" presId="urn:microsoft.com/office/officeart/2005/8/layout/default"/>
    <dgm:cxn modelId="{7665CAC6-2FF6-4FB2-A871-E22083ED52EB}" type="presParOf" srcId="{A3343369-C44F-4419-97C3-A3BEE3EE9CEB}" destId="{1D268F2F-2F05-47D8-B51F-869E1B10C0F6}" srcOrd="3" destOrd="0" presId="urn:microsoft.com/office/officeart/2005/8/layout/default"/>
    <dgm:cxn modelId="{F42BD754-C6E9-41BC-A1AC-16F5151BD8A7}" type="presParOf" srcId="{A3343369-C44F-4419-97C3-A3BEE3EE9CEB}" destId="{88DE68A7-15F1-4715-934C-0E1FFAE91ABC}" srcOrd="4" destOrd="0" presId="urn:microsoft.com/office/officeart/2005/8/layout/default"/>
    <dgm:cxn modelId="{331EF625-5A1D-4D33-AF2B-EC2954C50902}" type="presParOf" srcId="{A3343369-C44F-4419-97C3-A3BEE3EE9CEB}" destId="{F0C40189-D25F-45B0-BCB8-F4A1C656F787}" srcOrd="5" destOrd="0" presId="urn:microsoft.com/office/officeart/2005/8/layout/default"/>
    <dgm:cxn modelId="{D4EB1095-3258-469E-BCC9-D102392036E2}" type="presParOf" srcId="{A3343369-C44F-4419-97C3-A3BEE3EE9CEB}" destId="{7F0842F9-7597-4873-9541-ECA151C0A22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0DA22-A3A2-4496-8A7C-E4C4C72E1C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26AF4-EB35-4250-9FD6-1F85ACBC8EC3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C. Ng, S. Cheong, E. Haji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mohammad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hosseinmemar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W. Yap, "Mobile outdoor parking space detection application," 2017 IEEE 8th Control and System Graduate Research Colloquium (ICSGRC), 2017, pp. 81-86,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10.1109/ICSGRC.2017.8070573.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DF51D38-DCA6-4393-9CA9-06281D7ED350}" type="parTrans" cxnId="{3568F7FA-538C-4E60-9220-D5913C79A1FB}">
      <dgm:prSet/>
      <dgm:spPr/>
      <dgm:t>
        <a:bodyPr/>
        <a:lstStyle/>
        <a:p>
          <a:endParaRPr lang="en-US"/>
        </a:p>
      </dgm:t>
    </dgm:pt>
    <dgm:pt modelId="{804F6004-1E99-4E0A-858C-7649CB22DCAB}" type="sibTrans" cxnId="{3568F7FA-538C-4E60-9220-D5913C79A1FB}">
      <dgm:prSet/>
      <dgm:spPr/>
      <dgm:t>
        <a:bodyPr/>
        <a:lstStyle/>
        <a:p>
          <a:endParaRPr lang="en-US"/>
        </a:p>
      </dgm:t>
    </dgm:pt>
    <dgm:pt modelId="{6E6B9E50-0743-40DF-9A4D-D5A73CCDAEE3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B. K. Patil, A. Deshpande, S.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Suryavanshi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R.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Magdum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B. Manjunath, "Smart Parking System for Cars," 2018 International Conference on Recent Innovations in Electrical, Electronics &amp; Communication Engineering (ICRIEECE), 2018, pp. 1118-1121,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10.1109/ICRIEECE44171.2018.9008662</a:t>
          </a:r>
          <a:r>
            <a:rPr lang="en-IN" dirty="0"/>
            <a:t>. </a:t>
          </a:r>
          <a:endParaRPr lang="en-US" dirty="0"/>
        </a:p>
      </dgm:t>
    </dgm:pt>
    <dgm:pt modelId="{87038917-9429-4146-B0A1-A08F188998CE}" type="parTrans" cxnId="{D13E51A6-2FE4-43EE-877F-80BA1109BF30}">
      <dgm:prSet/>
      <dgm:spPr/>
      <dgm:t>
        <a:bodyPr/>
        <a:lstStyle/>
        <a:p>
          <a:endParaRPr lang="en-US"/>
        </a:p>
      </dgm:t>
    </dgm:pt>
    <dgm:pt modelId="{22DE530A-F5C6-425F-81CF-F76924322242}" type="sibTrans" cxnId="{D13E51A6-2FE4-43EE-877F-80BA1109BF30}">
      <dgm:prSet/>
      <dgm:spPr/>
      <dgm:t>
        <a:bodyPr/>
        <a:lstStyle/>
        <a:p>
          <a:endParaRPr lang="en-US"/>
        </a:p>
      </dgm:t>
    </dgm:pt>
    <dgm:pt modelId="{5DCD42B5-5B21-4713-9294-A22FF375E56C}" type="pres">
      <dgm:prSet presAssocID="{1BC0DA22-A3A2-4496-8A7C-E4C4C72E1C1C}" presName="linear" presStyleCnt="0">
        <dgm:presLayoutVars>
          <dgm:animLvl val="lvl"/>
          <dgm:resizeHandles val="exact"/>
        </dgm:presLayoutVars>
      </dgm:prSet>
      <dgm:spPr/>
    </dgm:pt>
    <dgm:pt modelId="{D8415AF7-1F4C-4398-A884-6EFB362F91D4}" type="pres">
      <dgm:prSet presAssocID="{8A526AF4-EB35-4250-9FD6-1F85ACBC8E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5A89BF-0300-407C-8520-089B876D97FE}" type="pres">
      <dgm:prSet presAssocID="{804F6004-1E99-4E0A-858C-7649CB22DCAB}" presName="spacer" presStyleCnt="0"/>
      <dgm:spPr/>
    </dgm:pt>
    <dgm:pt modelId="{EF702722-2301-48D6-A86E-C557ACBCF9B6}" type="pres">
      <dgm:prSet presAssocID="{6E6B9E50-0743-40DF-9A4D-D5A73CCDAEE3}" presName="parentText" presStyleLbl="node1" presStyleIdx="1" presStyleCnt="2" custLinFactNeighborY="-16217">
        <dgm:presLayoutVars>
          <dgm:chMax val="0"/>
          <dgm:bulletEnabled val="1"/>
        </dgm:presLayoutVars>
      </dgm:prSet>
      <dgm:spPr/>
    </dgm:pt>
  </dgm:ptLst>
  <dgm:cxnLst>
    <dgm:cxn modelId="{BFC38F75-F20E-4140-BA5E-FC2EC733A2C7}" type="presOf" srcId="{6E6B9E50-0743-40DF-9A4D-D5A73CCDAEE3}" destId="{EF702722-2301-48D6-A86E-C557ACBCF9B6}" srcOrd="0" destOrd="0" presId="urn:microsoft.com/office/officeart/2005/8/layout/vList2"/>
    <dgm:cxn modelId="{21F2FBA4-AFF9-4D53-972A-BAAF05A6D98B}" type="presOf" srcId="{1BC0DA22-A3A2-4496-8A7C-E4C4C72E1C1C}" destId="{5DCD42B5-5B21-4713-9294-A22FF375E56C}" srcOrd="0" destOrd="0" presId="urn:microsoft.com/office/officeart/2005/8/layout/vList2"/>
    <dgm:cxn modelId="{D13E51A6-2FE4-43EE-877F-80BA1109BF30}" srcId="{1BC0DA22-A3A2-4496-8A7C-E4C4C72E1C1C}" destId="{6E6B9E50-0743-40DF-9A4D-D5A73CCDAEE3}" srcOrd="1" destOrd="0" parTransId="{87038917-9429-4146-B0A1-A08F188998CE}" sibTransId="{22DE530A-F5C6-425F-81CF-F76924322242}"/>
    <dgm:cxn modelId="{A26ED6CB-CB17-4202-94EB-66ADAFE53796}" type="presOf" srcId="{8A526AF4-EB35-4250-9FD6-1F85ACBC8EC3}" destId="{D8415AF7-1F4C-4398-A884-6EFB362F91D4}" srcOrd="0" destOrd="0" presId="urn:microsoft.com/office/officeart/2005/8/layout/vList2"/>
    <dgm:cxn modelId="{3568F7FA-538C-4E60-9220-D5913C79A1FB}" srcId="{1BC0DA22-A3A2-4496-8A7C-E4C4C72E1C1C}" destId="{8A526AF4-EB35-4250-9FD6-1F85ACBC8EC3}" srcOrd="0" destOrd="0" parTransId="{1DF51D38-DCA6-4393-9CA9-06281D7ED350}" sibTransId="{804F6004-1E99-4E0A-858C-7649CB22DCAB}"/>
    <dgm:cxn modelId="{0DBFEBFD-6119-4FCB-A406-8B8C35C543DC}" type="presParOf" srcId="{5DCD42B5-5B21-4713-9294-A22FF375E56C}" destId="{D8415AF7-1F4C-4398-A884-6EFB362F91D4}" srcOrd="0" destOrd="0" presId="urn:microsoft.com/office/officeart/2005/8/layout/vList2"/>
    <dgm:cxn modelId="{FB4FDD11-F1EF-4EE5-B7B6-D8DE1D5F60AD}" type="presParOf" srcId="{5DCD42B5-5B21-4713-9294-A22FF375E56C}" destId="{8A5A89BF-0300-407C-8520-089B876D97FE}" srcOrd="1" destOrd="0" presId="urn:microsoft.com/office/officeart/2005/8/layout/vList2"/>
    <dgm:cxn modelId="{2828BE05-3F94-49C7-9D29-343537F606AA}" type="presParOf" srcId="{5DCD42B5-5B21-4713-9294-A22FF375E56C}" destId="{EF702722-2301-48D6-A86E-C557ACBCF9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5A11-4244-44D5-A05C-95E951639C60}">
      <dsp:nvSpPr>
        <dsp:cNvPr id="0" name=""/>
        <dsp:cNvSpPr/>
      </dsp:nvSpPr>
      <dsp:spPr>
        <a:xfrm>
          <a:off x="840986" y="393357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6BEC6-418D-4B05-8B0B-1A2FEA4017F9}">
      <dsp:nvSpPr>
        <dsp:cNvPr id="0" name=""/>
        <dsp:cNvSpPr/>
      </dsp:nvSpPr>
      <dsp:spPr>
        <a:xfrm>
          <a:off x="411728" y="1356952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Introduction</a:t>
          </a:r>
          <a:endParaRPr lang="en-US" sz="1900" b="0" i="0" u="none" strike="noStrike" kern="1200" cap="none">
            <a:latin typeface="Arial"/>
            <a:ea typeface="Arial"/>
            <a:cs typeface="Arial"/>
            <a:sym typeface="Arial"/>
          </a:endParaRPr>
        </a:p>
      </dsp:txBody>
      <dsp:txXfrm>
        <a:off x="411728" y="1356952"/>
        <a:ext cx="1560937" cy="624375"/>
      </dsp:txXfrm>
    </dsp:sp>
    <dsp:sp modelId="{A667AA22-9028-45DC-9AE6-6E9633B57506}">
      <dsp:nvSpPr>
        <dsp:cNvPr id="0" name=""/>
        <dsp:cNvSpPr/>
      </dsp:nvSpPr>
      <dsp:spPr>
        <a:xfrm>
          <a:off x="2675088" y="393357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0D658-EE24-4EB5-B704-581D7EA58BEA}">
      <dsp:nvSpPr>
        <dsp:cNvPr id="0" name=""/>
        <dsp:cNvSpPr/>
      </dsp:nvSpPr>
      <dsp:spPr>
        <a:xfrm>
          <a:off x="2245830" y="1356952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/>
              <a:ea typeface="Times New Roman"/>
              <a:cs typeface="Times New Roman"/>
              <a:sym typeface="Times New Roman"/>
            </a:rPr>
            <a:t>Objectives</a:t>
          </a:r>
          <a:endParaRPr lang="en-US" sz="1900" b="0" i="0" u="none" strike="noStrike" kern="1200" cap="none">
            <a:latin typeface="Arial"/>
            <a:ea typeface="Arial"/>
            <a:cs typeface="Arial"/>
            <a:sym typeface="Arial"/>
          </a:endParaRPr>
        </a:p>
      </dsp:txBody>
      <dsp:txXfrm>
        <a:off x="2245830" y="1356952"/>
        <a:ext cx="1560937" cy="624375"/>
      </dsp:txXfrm>
    </dsp:sp>
    <dsp:sp modelId="{FE188182-5CC0-4759-BA66-5C1F1B23D424}">
      <dsp:nvSpPr>
        <dsp:cNvPr id="0" name=""/>
        <dsp:cNvSpPr/>
      </dsp:nvSpPr>
      <dsp:spPr>
        <a:xfrm>
          <a:off x="4509189" y="393357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81525-86B7-42A0-8A31-80FEA070965A}">
      <dsp:nvSpPr>
        <dsp:cNvPr id="0" name=""/>
        <dsp:cNvSpPr/>
      </dsp:nvSpPr>
      <dsp:spPr>
        <a:xfrm>
          <a:off x="4079932" y="1356952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Methodology</a:t>
          </a:r>
        </a:p>
      </dsp:txBody>
      <dsp:txXfrm>
        <a:off x="4079932" y="1356952"/>
        <a:ext cx="1560937" cy="624375"/>
      </dsp:txXfrm>
    </dsp:sp>
    <dsp:sp modelId="{E6B98B3D-DB68-4E6F-B486-AFCF46624879}">
      <dsp:nvSpPr>
        <dsp:cNvPr id="0" name=""/>
        <dsp:cNvSpPr/>
      </dsp:nvSpPr>
      <dsp:spPr>
        <a:xfrm>
          <a:off x="6343291" y="393357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6E4FA-2401-4D87-A711-09A167142459}">
      <dsp:nvSpPr>
        <dsp:cNvPr id="0" name=""/>
        <dsp:cNvSpPr/>
      </dsp:nvSpPr>
      <dsp:spPr>
        <a:xfrm>
          <a:off x="5914033" y="1356952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/>
              <a:ea typeface="Times New Roman"/>
              <a:cs typeface="Times New Roman"/>
              <a:sym typeface="Times New Roman"/>
            </a:rPr>
            <a:t>Implementation</a:t>
          </a:r>
          <a:endParaRPr lang="en-US" sz="1900" b="0" i="0" u="none" strike="noStrike" kern="1200" cap="none">
            <a:solidFill>
              <a:srgbClr val="000000"/>
            </a:solidFill>
            <a:latin typeface="Times New Roman"/>
            <a:ea typeface="Times New Roman"/>
            <a:cs typeface="Times New Roman"/>
            <a:sym typeface="Times New Roman"/>
          </a:endParaRPr>
        </a:p>
      </dsp:txBody>
      <dsp:txXfrm>
        <a:off x="5914033" y="1356952"/>
        <a:ext cx="1560937" cy="624375"/>
      </dsp:txXfrm>
    </dsp:sp>
    <dsp:sp modelId="{44C0823E-C404-4089-A663-771BCB067177}">
      <dsp:nvSpPr>
        <dsp:cNvPr id="0" name=""/>
        <dsp:cNvSpPr/>
      </dsp:nvSpPr>
      <dsp:spPr>
        <a:xfrm>
          <a:off x="1758037" y="2371562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AC11F-C40A-41D5-A424-61A0EBE3EBEC}">
      <dsp:nvSpPr>
        <dsp:cNvPr id="0" name=""/>
        <dsp:cNvSpPr/>
      </dsp:nvSpPr>
      <dsp:spPr>
        <a:xfrm>
          <a:off x="1328779" y="3335157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/>
              <a:cs typeface="Times New Roman"/>
              <a:sym typeface="Times New Roman"/>
            </a:rPr>
            <a:t>Results</a:t>
          </a:r>
          <a:endParaRPr lang="en-US" sz="1900" b="0" i="0" u="none" strike="noStrike" kern="1200" cap="none">
            <a:latin typeface="Arial"/>
            <a:ea typeface="Arial"/>
            <a:cs typeface="Arial"/>
            <a:sym typeface="Arial"/>
          </a:endParaRPr>
        </a:p>
      </dsp:txBody>
      <dsp:txXfrm>
        <a:off x="1328779" y="3335157"/>
        <a:ext cx="1560937" cy="624375"/>
      </dsp:txXfrm>
    </dsp:sp>
    <dsp:sp modelId="{ACAD7A6D-1165-4982-AFD3-462AC737D6B5}">
      <dsp:nvSpPr>
        <dsp:cNvPr id="0" name=""/>
        <dsp:cNvSpPr/>
      </dsp:nvSpPr>
      <dsp:spPr>
        <a:xfrm>
          <a:off x="3592139" y="2371562"/>
          <a:ext cx="702421" cy="7024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77814-117B-4E8B-AD9B-CD4AEEEE8820}">
      <dsp:nvSpPr>
        <dsp:cNvPr id="0" name=""/>
        <dsp:cNvSpPr/>
      </dsp:nvSpPr>
      <dsp:spPr>
        <a:xfrm>
          <a:off x="3162881" y="3335157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Conclusion</a:t>
          </a:r>
          <a:endParaRPr lang="en-US" sz="1900" b="0" i="0" u="none" strike="noStrike" kern="1200" cap="none">
            <a:latin typeface="Arial"/>
            <a:ea typeface="Arial"/>
            <a:cs typeface="Arial"/>
            <a:sym typeface="Arial"/>
          </a:endParaRPr>
        </a:p>
      </dsp:txBody>
      <dsp:txXfrm>
        <a:off x="3162881" y="3335157"/>
        <a:ext cx="1560937" cy="624375"/>
      </dsp:txXfrm>
    </dsp:sp>
    <dsp:sp modelId="{D0E75F11-1BF9-4D40-A827-6D6247BF4B4B}">
      <dsp:nvSpPr>
        <dsp:cNvPr id="0" name=""/>
        <dsp:cNvSpPr/>
      </dsp:nvSpPr>
      <dsp:spPr>
        <a:xfrm>
          <a:off x="5426240" y="2371562"/>
          <a:ext cx="702421" cy="7024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D810B-439B-4A18-B53A-A6CAB459FE42}">
      <dsp:nvSpPr>
        <dsp:cNvPr id="0" name=""/>
        <dsp:cNvSpPr/>
      </dsp:nvSpPr>
      <dsp:spPr>
        <a:xfrm>
          <a:off x="4996982" y="3335157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rPr>
            <a:t>References</a:t>
          </a:r>
          <a:endParaRPr lang="en-US" sz="1900" b="0" i="0" u="none" strike="noStrike" kern="1200" cap="none">
            <a:latin typeface="Arial"/>
            <a:ea typeface="Arial"/>
            <a:cs typeface="Arial"/>
            <a:sym typeface="Arial"/>
          </a:endParaRPr>
        </a:p>
      </dsp:txBody>
      <dsp:txXfrm>
        <a:off x="4996982" y="3335157"/>
        <a:ext cx="1560937" cy="62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13A4-F6FA-47DC-B546-F1EC11B559B3}">
      <dsp:nvSpPr>
        <dsp:cNvPr id="0" name=""/>
        <dsp:cNvSpPr/>
      </dsp:nvSpPr>
      <dsp:spPr>
        <a:xfrm>
          <a:off x="0" y="2919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4F30-862C-418B-A358-9B1E3455C8A5}">
      <dsp:nvSpPr>
        <dsp:cNvPr id="0" name=""/>
        <dsp:cNvSpPr/>
      </dsp:nvSpPr>
      <dsp:spPr>
        <a:xfrm>
          <a:off x="188086" y="142817"/>
          <a:ext cx="341974" cy="341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B8E2F-B2F3-4300-9760-900EE1987D9D}">
      <dsp:nvSpPr>
        <dsp:cNvPr id="0" name=""/>
        <dsp:cNvSpPr/>
      </dsp:nvSpPr>
      <dsp:spPr>
        <a:xfrm>
          <a:off x="718146" y="2919"/>
          <a:ext cx="7026640" cy="6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04" tIns="65804" rIns="65804" bIns="658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</a:t>
          </a:r>
        </a:p>
      </dsp:txBody>
      <dsp:txXfrm>
        <a:off x="718146" y="2919"/>
        <a:ext cx="7026640" cy="621772"/>
      </dsp:txXfrm>
    </dsp:sp>
    <dsp:sp modelId="{CDDF0849-A61A-4367-9163-C3ACDBA83639}">
      <dsp:nvSpPr>
        <dsp:cNvPr id="0" name=""/>
        <dsp:cNvSpPr/>
      </dsp:nvSpPr>
      <dsp:spPr>
        <a:xfrm>
          <a:off x="0" y="780134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E441B-EFE7-4221-9F5C-BB212504444F}">
      <dsp:nvSpPr>
        <dsp:cNvPr id="0" name=""/>
        <dsp:cNvSpPr/>
      </dsp:nvSpPr>
      <dsp:spPr>
        <a:xfrm>
          <a:off x="188086" y="920033"/>
          <a:ext cx="341974" cy="341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DC27E-3013-4894-9DDF-74DBCF5B3E7F}">
      <dsp:nvSpPr>
        <dsp:cNvPr id="0" name=""/>
        <dsp:cNvSpPr/>
      </dsp:nvSpPr>
      <dsp:spPr>
        <a:xfrm>
          <a:off x="718146" y="780134"/>
          <a:ext cx="7026640" cy="6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04" tIns="65804" rIns="65804" bIns="658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sz="19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18146" y="780134"/>
        <a:ext cx="7026640" cy="621772"/>
      </dsp:txXfrm>
    </dsp:sp>
    <dsp:sp modelId="{2FDCDE44-018C-4126-87BE-1B0F3BD44BAE}">
      <dsp:nvSpPr>
        <dsp:cNvPr id="0" name=""/>
        <dsp:cNvSpPr/>
      </dsp:nvSpPr>
      <dsp:spPr>
        <a:xfrm>
          <a:off x="0" y="1557349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F30A7-1448-414E-A4D0-F7E7FDD0FB6E}">
      <dsp:nvSpPr>
        <dsp:cNvPr id="0" name=""/>
        <dsp:cNvSpPr/>
      </dsp:nvSpPr>
      <dsp:spPr>
        <a:xfrm>
          <a:off x="188086" y="1697248"/>
          <a:ext cx="341974" cy="341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0B82E-0B3B-4195-82A1-D81A25DDF4C3}">
      <dsp:nvSpPr>
        <dsp:cNvPr id="0" name=""/>
        <dsp:cNvSpPr/>
      </dsp:nvSpPr>
      <dsp:spPr>
        <a:xfrm>
          <a:off x="718146" y="1557349"/>
          <a:ext cx="7026640" cy="6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04" tIns="65804" rIns="65804" bIns="658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</a:t>
          </a:r>
          <a:endParaRPr lang="en-US" sz="19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718146" y="1557349"/>
        <a:ext cx="7026640" cy="621772"/>
      </dsp:txXfrm>
    </dsp:sp>
    <dsp:sp modelId="{293644A2-F1DA-4E97-8BD8-3CDE8A87DBA6}">
      <dsp:nvSpPr>
        <dsp:cNvPr id="0" name=""/>
        <dsp:cNvSpPr/>
      </dsp:nvSpPr>
      <dsp:spPr>
        <a:xfrm>
          <a:off x="0" y="2343916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F050E-4612-4461-BEF1-A59A8E175ED1}">
      <dsp:nvSpPr>
        <dsp:cNvPr id="0" name=""/>
        <dsp:cNvSpPr/>
      </dsp:nvSpPr>
      <dsp:spPr>
        <a:xfrm>
          <a:off x="188086" y="2474463"/>
          <a:ext cx="341974" cy="341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53D62-E668-493A-897C-38C4E853BE28}">
      <dsp:nvSpPr>
        <dsp:cNvPr id="0" name=""/>
        <dsp:cNvSpPr/>
      </dsp:nvSpPr>
      <dsp:spPr>
        <a:xfrm>
          <a:off x="718146" y="2334565"/>
          <a:ext cx="7026640" cy="6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04" tIns="65804" rIns="65804" bIns="658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sz="19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18146" y="2334565"/>
        <a:ext cx="7026640" cy="621772"/>
      </dsp:txXfrm>
    </dsp:sp>
    <dsp:sp modelId="{CAA9C8B5-657B-4335-896C-4B6997E4393A}">
      <dsp:nvSpPr>
        <dsp:cNvPr id="0" name=""/>
        <dsp:cNvSpPr/>
      </dsp:nvSpPr>
      <dsp:spPr>
        <a:xfrm>
          <a:off x="0" y="3111780"/>
          <a:ext cx="7744787" cy="621772"/>
        </a:xfrm>
        <a:prstGeom prst="roundRect">
          <a:avLst>
            <a:gd name="adj" fmla="val 10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842D6-2C84-4F51-B95B-32B762452B6F}">
      <dsp:nvSpPr>
        <dsp:cNvPr id="0" name=""/>
        <dsp:cNvSpPr/>
      </dsp:nvSpPr>
      <dsp:spPr>
        <a:xfrm>
          <a:off x="188086" y="3251679"/>
          <a:ext cx="341974" cy="341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0B63D-1BB9-462B-91C5-923E27B5AFEB}">
      <dsp:nvSpPr>
        <dsp:cNvPr id="0" name=""/>
        <dsp:cNvSpPr/>
      </dsp:nvSpPr>
      <dsp:spPr>
        <a:xfrm>
          <a:off x="718146" y="3111780"/>
          <a:ext cx="7026640" cy="62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04" tIns="65804" rIns="65804" bIns="658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Records of all the cars parked at the parking spot.</a:t>
          </a:r>
        </a:p>
      </dsp:txBody>
      <dsp:txXfrm>
        <a:off x="718146" y="3111780"/>
        <a:ext cx="7026640" cy="621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6066A-FBAD-474F-A44B-D1EB6B45CF18}">
      <dsp:nvSpPr>
        <dsp:cNvPr id="0" name=""/>
        <dsp:cNvSpPr/>
      </dsp:nvSpPr>
      <dsp:spPr>
        <a:xfrm>
          <a:off x="0" y="1570"/>
          <a:ext cx="47116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358-A669-4B1B-B6C5-CF5716695ED9}">
      <dsp:nvSpPr>
        <dsp:cNvPr id="0" name=""/>
        <dsp:cNvSpPr/>
      </dsp:nvSpPr>
      <dsp:spPr>
        <a:xfrm>
          <a:off x="0" y="1570"/>
          <a:ext cx="4711627" cy="107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To reduces the manpower and traffic congestion.</a:t>
          </a:r>
          <a:endParaRPr lang="en-US" sz="2400" kern="1200"/>
        </a:p>
      </dsp:txBody>
      <dsp:txXfrm>
        <a:off x="0" y="1570"/>
        <a:ext cx="4711627" cy="1070869"/>
      </dsp:txXfrm>
    </dsp:sp>
    <dsp:sp modelId="{C7D6400D-60F6-49A3-8330-4B9DC95646D5}">
      <dsp:nvSpPr>
        <dsp:cNvPr id="0" name=""/>
        <dsp:cNvSpPr/>
      </dsp:nvSpPr>
      <dsp:spPr>
        <a:xfrm>
          <a:off x="0" y="1072439"/>
          <a:ext cx="47116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96A15-381A-49D2-AD95-A8991E7EF10C}">
      <dsp:nvSpPr>
        <dsp:cNvPr id="0" name=""/>
        <dsp:cNvSpPr/>
      </dsp:nvSpPr>
      <dsp:spPr>
        <a:xfrm>
          <a:off x="0" y="1072439"/>
          <a:ext cx="4711627" cy="107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To improve the performance and satisfy the need of free parking slot.</a:t>
          </a:r>
          <a:endParaRPr lang="en-US" sz="2400" kern="1200"/>
        </a:p>
      </dsp:txBody>
      <dsp:txXfrm>
        <a:off x="0" y="1072439"/>
        <a:ext cx="4711627" cy="1070869"/>
      </dsp:txXfrm>
    </dsp:sp>
    <dsp:sp modelId="{0362A54B-E0FF-4751-A574-B2239C3F1483}">
      <dsp:nvSpPr>
        <dsp:cNvPr id="0" name=""/>
        <dsp:cNvSpPr/>
      </dsp:nvSpPr>
      <dsp:spPr>
        <a:xfrm>
          <a:off x="0" y="2143309"/>
          <a:ext cx="47116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8E0F9-E5ED-462B-8DF6-B5659F517B87}">
      <dsp:nvSpPr>
        <dsp:cNvPr id="0" name=""/>
        <dsp:cNvSpPr/>
      </dsp:nvSpPr>
      <dsp:spPr>
        <a:xfrm>
          <a:off x="0" y="2143309"/>
          <a:ext cx="4711627" cy="1070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To reduce the time wastage in finding the vacant parking lot.</a:t>
          </a:r>
          <a:endParaRPr lang="en-US" sz="2400" kern="1200"/>
        </a:p>
      </dsp:txBody>
      <dsp:txXfrm>
        <a:off x="0" y="2143309"/>
        <a:ext cx="4711627" cy="1070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E9251-C687-4402-806B-5BC59A764A29}">
      <dsp:nvSpPr>
        <dsp:cNvPr id="0" name=""/>
        <dsp:cNvSpPr/>
      </dsp:nvSpPr>
      <dsp:spPr>
        <a:xfrm>
          <a:off x="902657" y="1932"/>
          <a:ext cx="2895897" cy="173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2800"/>
            <a:buFont typeface="Arial"/>
            <a:buNone/>
          </a:pPr>
          <a:r>
            <a:rPr lang="en-IN" sz="1900" b="0" i="0" u="none" strike="noStrike" kern="1200" cap="none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rPr>
            <a:t>A Parking Management </a:t>
          </a:r>
          <a:r>
            <a:rPr lang="en-IN" sz="1900" kern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rPr>
            <a:t>App</a:t>
          </a:r>
          <a:r>
            <a:rPr lang="en-IN" sz="1900" b="0" i="0" u="none" strike="noStrike" kern="1200" cap="none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rPr>
            <a:t> is a wide field which can be implemented using many different technique.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2657" y="1932"/>
        <a:ext cx="2895897" cy="1737538"/>
      </dsp:txXfrm>
    </dsp:sp>
    <dsp:sp modelId="{958071D4-BD9A-4962-9260-F9137752547E}">
      <dsp:nvSpPr>
        <dsp:cNvPr id="0" name=""/>
        <dsp:cNvSpPr/>
      </dsp:nvSpPr>
      <dsp:spPr>
        <a:xfrm>
          <a:off x="4088144" y="1932"/>
          <a:ext cx="2895897" cy="173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proposed app will allow normal user to know about the parking space availability.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88144" y="1932"/>
        <a:ext cx="2895897" cy="1737538"/>
      </dsp:txXfrm>
    </dsp:sp>
    <dsp:sp modelId="{88DE68A7-15F1-4715-934C-0E1FFAE91ABC}">
      <dsp:nvSpPr>
        <dsp:cNvPr id="0" name=""/>
        <dsp:cNvSpPr/>
      </dsp:nvSpPr>
      <dsp:spPr>
        <a:xfrm>
          <a:off x="902657" y="2029060"/>
          <a:ext cx="2895897" cy="173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also helps in bill generation there by reducing tedious work</a:t>
          </a:r>
          <a:r>
            <a:rPr lang="en-IN" sz="1900" kern="1200" dirty="0"/>
            <a:t>.</a:t>
          </a:r>
          <a:endParaRPr lang="en-US" sz="1900" kern="1200" dirty="0"/>
        </a:p>
      </dsp:txBody>
      <dsp:txXfrm>
        <a:off x="902657" y="2029060"/>
        <a:ext cx="2895897" cy="1737538"/>
      </dsp:txXfrm>
    </dsp:sp>
    <dsp:sp modelId="{7F0842F9-7597-4873-9541-ECA151C0A223}">
      <dsp:nvSpPr>
        <dsp:cNvPr id="0" name=""/>
        <dsp:cNvSpPr/>
      </dsp:nvSpPr>
      <dsp:spPr>
        <a:xfrm>
          <a:off x="4088144" y="2029060"/>
          <a:ext cx="2895897" cy="1737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rPr>
            <a:t>Keep record of all the cars parked at the parking spot with date and time</a:t>
          </a:r>
          <a:r>
            <a:rPr lang="en-IN" sz="1900" kern="120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rPr>
            <a:t>.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4088144" y="2029060"/>
        <a:ext cx="2895897" cy="17375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15AF7-1F4C-4398-A884-6EFB362F91D4}">
      <dsp:nvSpPr>
        <dsp:cNvPr id="0" name=""/>
        <dsp:cNvSpPr/>
      </dsp:nvSpPr>
      <dsp:spPr>
        <a:xfrm>
          <a:off x="0" y="177840"/>
          <a:ext cx="7886700" cy="2014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C. Ng, S. Cheong, E. Haji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mohammad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hosseinmemar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W. Yap, "Mobile outdoor parking space detection application," 2017 IEEE 8th Control and System Graduate Research Colloquium (ICSGRC), 2017, pp. 81-86,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10.1109/ICSGRC.2017.8070573.</a:t>
          </a:r>
          <a:endParaRPr lang="en-US" sz="21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8352" y="276192"/>
        <a:ext cx="7689996" cy="1818036"/>
      </dsp:txXfrm>
    </dsp:sp>
    <dsp:sp modelId="{EF702722-2301-48D6-A86E-C557ACBCF9B6}">
      <dsp:nvSpPr>
        <dsp:cNvPr id="0" name=""/>
        <dsp:cNvSpPr/>
      </dsp:nvSpPr>
      <dsp:spPr>
        <a:xfrm>
          <a:off x="0" y="2243252"/>
          <a:ext cx="7886700" cy="2014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B. K. Patil, A. Deshpande, S.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Suryavanshi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R.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Magdum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B. Manjunath, "Smart Parking System for Cars," 2018 International Conference on Recent Innovations in Electrical, Electronics &amp; Communication Engineering (ICRIEECE), 2018, pp. 1118-1121,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10.1109/ICRIEECE44171.2018.9008662</a:t>
          </a:r>
          <a:r>
            <a:rPr lang="en-IN" sz="2100" kern="1200" dirty="0"/>
            <a:t>. </a:t>
          </a:r>
          <a:endParaRPr lang="en-US" sz="2100" kern="1200" dirty="0"/>
        </a:p>
      </dsp:txBody>
      <dsp:txXfrm>
        <a:off x="98352" y="2341604"/>
        <a:ext cx="7689996" cy="181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7799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44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44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64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9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639157"/>
            <a:ext cx="9144000" cy="621067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-26713"/>
            <a:ext cx="9144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US" sz="27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" name="Google Shape;15;p1" descr="C:\Users\Placement\Downloads\Logos\BMSIT LOGO Sept 20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Image result for india"/>
          <p:cNvPicPr preferRelativeResize="0"/>
          <p:nvPr/>
        </p:nvPicPr>
        <p:blipFill rotWithShape="1">
          <a:blip r:embed="rId5">
            <a:alphaModFix/>
          </a:blip>
          <a:srcRect l="19692" r="16350" b="17178"/>
          <a:stretch/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12-07-2021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3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0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ghuvorkady/MAD-Mini-Project/tree/main/SmartParking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DA150-B90D-40A1-B87F-BDA7E10C4AD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AE0E1-5C16-469C-80A6-45E1950F1503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69" y="2124601"/>
            <a:ext cx="800106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Mr. PRAJWAL 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		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1BY18IS084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Mr. PRASHANTH 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	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1BY18IS089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Mr. RAGHAVENDRA K 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	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1BY18IS093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Ms. SUGANDHA SINHA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	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1BY18IS119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guidance of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Mahalakshmi 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800" kern="1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Asst  Professor/ Dept of ISE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Times New Roman"/>
              </a:rPr>
              <a:t>BMSIT&amp;M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727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PBL Presentation Phase –2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800" kern="1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Parking Management App for Android</a:t>
            </a:r>
          </a:p>
        </p:txBody>
      </p:sp>
    </p:spTree>
    <p:extLst>
      <p:ext uri="{BB962C8B-B14F-4D97-AF65-F5344CB8AC3E}">
        <p14:creationId xmlns:p14="http://schemas.microsoft.com/office/powerpoint/2010/main" val="403449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4C28-7134-437F-85BF-906C5EEB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DA150-B90D-40A1-B87F-BDA7E10C4AD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3C95D-1F99-43CB-B808-AEC76383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AE0E1-5C16-469C-80A6-45E1950F1503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B185-7AFD-49E1-ADBD-1FACAFA37524}"/>
              </a:ext>
            </a:extLst>
          </p:cNvPr>
          <p:cNvSpPr txBox="1"/>
          <p:nvPr/>
        </p:nvSpPr>
        <p:spPr>
          <a:xfrm>
            <a:off x="2283432" y="102254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kumimoji="0" lang="en-US" sz="4400" b="1" i="0" u="none" strike="noStrike" kern="1200" cap="none" spc="0" normalizeH="0" baseline="0" noProof="0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4F6EFA7-9198-4BE9-9DF5-32504AF2E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576997"/>
              </p:ext>
            </p:extLst>
          </p:nvPr>
        </p:nvGraphicFramePr>
        <p:xfrm>
          <a:off x="628650" y="1891115"/>
          <a:ext cx="7886700" cy="4445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04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3497-148F-4A94-9F03-439AD669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DA150-B90D-40A1-B87F-BDA7E10C4AD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24AE4-B125-4FFA-8E01-8BDA9FC4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AE0E1-5C16-469C-80A6-45E1950F1503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86BA5-9790-4990-AEF1-74A0086C07D4}"/>
              </a:ext>
            </a:extLst>
          </p:cNvPr>
          <p:cNvSpPr txBox="1"/>
          <p:nvPr/>
        </p:nvSpPr>
        <p:spPr>
          <a:xfrm>
            <a:off x="1456041" y="2355351"/>
            <a:ext cx="62319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/>
                <a:solidFill>
                  <a:schemeClr val="accent1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Thank You</a:t>
            </a:r>
            <a:endParaRPr kumimoji="0" lang="en-IN" sz="8000" b="1" i="0" u="none" strike="noStrike" kern="1200" cap="none" spc="0" normalizeH="0" baseline="0" noProof="0" dirty="0">
              <a:ln/>
              <a:solidFill>
                <a:schemeClr val="accent1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FDEAF12-5E1C-4DBE-B86A-112C956D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3255" y="3913097"/>
            <a:ext cx="1217489" cy="12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4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DA150-B90D-40A1-B87F-BDA7E10C4AD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AE0E1-5C16-469C-80A6-45E1950F1503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686050" y="739580"/>
            <a:ext cx="3799268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kumimoji="0" lang="en-US" sz="4400" b="1" i="0" u="none" strike="noStrike" kern="1200" cap="none" spc="0" normalizeH="0" baseline="0" noProof="0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DCDD0389-9941-4269-9B30-646CB94D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987734"/>
              </p:ext>
            </p:extLst>
          </p:nvPr>
        </p:nvGraphicFramePr>
        <p:xfrm>
          <a:off x="628651" y="2003461"/>
          <a:ext cx="7886700" cy="435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7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63001DF-288D-4BD6-BBEC-DC7249C6E2DE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Tx/>
              <a:buNone/>
            </a:pPr>
            <a:fld id="{B15DA150-B90D-40A1-B87F-BDA7E10C4AD4}" type="datetime1">
              <a:rPr lang="en-IN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>
                <a:buClrTx/>
                <a:buFontTx/>
                <a:buNone/>
              </a:pPr>
              <a:t>12-07-2021</a:t>
            </a:fld>
            <a:endParaRPr lang="en-IN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374851D8-4908-427A-A7BA-F056708A92A7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Tx/>
              <a:buNone/>
            </a:pPr>
            <a:fld id="{58CAE0E1-5C16-469C-80A6-45E1950F1503}" type="slidenum">
              <a:rPr lang="en-IN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>
                <a:buClrTx/>
                <a:buFontTx/>
                <a:buNone/>
              </a:pPr>
              <a:t>3</a:t>
            </a:fld>
            <a:endParaRPr lang="en-IN" kern="120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2A3CA4-5817-44BB-A485-50DB9D57AD63}"/>
              </a:ext>
            </a:extLst>
          </p:cNvPr>
          <p:cNvSpPr txBox="1"/>
          <p:nvPr/>
        </p:nvSpPr>
        <p:spPr>
          <a:xfrm>
            <a:off x="2354388" y="91493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sz="4400" b="1" kern="1200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4400" b="1" kern="1200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Open Sans" panose="020B0606030504020204"/>
              <a:ea typeface="+mn-ea"/>
            </a:endParaRPr>
          </a:p>
        </p:txBody>
      </p:sp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8845EB07-BC70-4BBD-9F3C-269FA579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874033"/>
              </p:ext>
            </p:extLst>
          </p:nvPr>
        </p:nvGraphicFramePr>
        <p:xfrm>
          <a:off x="770563" y="2191448"/>
          <a:ext cx="7744787" cy="373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09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22" descr="Bullseye">
            <a:extLst>
              <a:ext uri="{FF2B5EF4-FFF2-40B4-BE49-F238E27FC236}">
                <a16:creationId xmlns:a16="http://schemas.microsoft.com/office/drawing/2014/main" id="{F48458C3-006B-49F5-B875-04ECBA58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696289"/>
            <a:ext cx="2524860" cy="25248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62420-B3DC-4CE7-B1C8-4F8310EB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8177" y="621792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8CAE0E1-5C16-469C-80A6-45E1950F150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74526-CAC8-418B-8098-CECB97ABF305}"/>
              </a:ext>
            </a:extLst>
          </p:cNvPr>
          <p:cNvSpPr txBox="1"/>
          <p:nvPr/>
        </p:nvSpPr>
        <p:spPr>
          <a:xfrm>
            <a:off x="2283432" y="906685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Objectives</a:t>
            </a:r>
            <a:endParaRPr kumimoji="0" lang="en-US" sz="4400" b="1" i="0" u="none" strike="noStrike" kern="1200" cap="none" spc="0" normalizeH="0" baseline="0" noProof="0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47" name="TextBox 18">
            <a:extLst>
              <a:ext uri="{FF2B5EF4-FFF2-40B4-BE49-F238E27FC236}">
                <a16:creationId xmlns:a16="http://schemas.microsoft.com/office/drawing/2014/main" id="{64B70542-CF2B-4639-A1C3-0616D0F67A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84282"/>
              </p:ext>
            </p:extLst>
          </p:nvPr>
        </p:nvGraphicFramePr>
        <p:xfrm>
          <a:off x="3932273" y="2350845"/>
          <a:ext cx="4711627" cy="3215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E5C6B95-3CC6-40A8-9EC4-AA17EA7D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DA150-B90D-40A1-B87F-BDA7E10C4AD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99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1" y="1613043"/>
            <a:ext cx="9143999" cy="526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07916"/>
              </a:lnSpc>
              <a:buSzPts val="2000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0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176" y="1947672"/>
            <a:ext cx="1212640" cy="17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  <a:endParaRPr lang="en-IN" u="sng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395727" y="1947672"/>
            <a:ext cx="1248951" cy="172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Not registered?</a:t>
            </a:r>
          </a:p>
          <a:p>
            <a:pPr algn="ctr"/>
            <a:r>
              <a:rPr lang="en-IN" sz="1050" u="sng" dirty="0">
                <a:solidFill>
                  <a:schemeClr val="tx1"/>
                </a:solidFill>
              </a:rPr>
              <a:t>Register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6344" y="1944624"/>
            <a:ext cx="1198229" cy="1731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1758" y="2029968"/>
            <a:ext cx="1234789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IN" sz="1100" dirty="0">
              <a:solidFill>
                <a:schemeClr val="tx1"/>
              </a:solidFill>
            </a:endParaRPr>
          </a:p>
          <a:p>
            <a:pPr algn="ctr"/>
            <a:endParaRPr lang="en-IN" sz="1100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6479" y="4142232"/>
            <a:ext cx="1170068" cy="2173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accent2">
                    <a:lumMod val="75000"/>
                  </a:schemeClr>
                </a:solidFill>
              </a:rPr>
              <a:t>BILL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1050" b="1" dirty="0">
                <a:solidFill>
                  <a:schemeClr val="accent4">
                    <a:lumMod val="75000"/>
                  </a:schemeClr>
                </a:solidFill>
              </a:rPr>
              <a:t>VEHICLE NO.</a:t>
            </a:r>
          </a:p>
          <a:p>
            <a:pPr algn="ctr"/>
            <a:r>
              <a:rPr lang="en-IN" sz="1050" b="1" dirty="0">
                <a:solidFill>
                  <a:schemeClr val="accent4">
                    <a:lumMod val="75000"/>
                  </a:schemeClr>
                </a:solidFill>
              </a:rPr>
              <a:t>ENTRY TIME</a:t>
            </a:r>
          </a:p>
          <a:p>
            <a:pPr algn="ctr"/>
            <a:r>
              <a:rPr lang="en-IN" sz="1050" b="1" dirty="0">
                <a:solidFill>
                  <a:schemeClr val="accent4">
                    <a:lumMod val="75000"/>
                  </a:schemeClr>
                </a:solidFill>
              </a:rPr>
              <a:t>EXIT TIME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050" b="1" dirty="0">
                <a:solidFill>
                  <a:schemeClr val="accent1">
                    <a:lumMod val="75000"/>
                  </a:schemeClr>
                </a:solidFill>
              </a:rPr>
              <a:t>PAYMENT AMOUNT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071" y="4123944"/>
            <a:ext cx="1271382" cy="2191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Detail of Total space and Available Space in all parking slot with area name.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488" y="4130040"/>
            <a:ext cx="1261872" cy="218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History of all  the cars with specific date and time.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cxnSpLocks/>
            <a:stCxn id="34" idx="2"/>
            <a:endCxn id="9" idx="0"/>
          </p:cNvCxnSpPr>
          <p:nvPr/>
        </p:nvCxnSpPr>
        <p:spPr>
          <a:xfrm>
            <a:off x="1202436" y="3566160"/>
            <a:ext cx="9326" cy="557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owchart: Terminator 32"/>
          <p:cNvSpPr/>
          <p:nvPr/>
        </p:nvSpPr>
        <p:spPr>
          <a:xfrm>
            <a:off x="822960" y="2194560"/>
            <a:ext cx="850392" cy="29260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LOGIN</a:t>
            </a:r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722376" y="2935224"/>
            <a:ext cx="960120" cy="63093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Check Available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lowchart: Terminator 37"/>
          <p:cNvSpPr/>
          <p:nvPr/>
        </p:nvSpPr>
        <p:spPr>
          <a:xfrm>
            <a:off x="6336792" y="2788920"/>
            <a:ext cx="704088" cy="265176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</a:t>
            </a:r>
            <a:endParaRPr lang="en-US" dirty="0"/>
          </a:p>
        </p:txBody>
      </p:sp>
      <p:sp>
        <p:nvSpPr>
          <p:cNvPr id="41" name="Flowchart: Terminator 40"/>
          <p:cNvSpPr/>
          <p:nvPr/>
        </p:nvSpPr>
        <p:spPr>
          <a:xfrm>
            <a:off x="6327648" y="3255264"/>
            <a:ext cx="722376" cy="283464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</a:t>
            </a:r>
            <a:endParaRPr lang="en-US" dirty="0"/>
          </a:p>
        </p:txBody>
      </p:sp>
      <p:sp>
        <p:nvSpPr>
          <p:cNvPr id="42" name="Flowchart: Terminator 41"/>
          <p:cNvSpPr/>
          <p:nvPr/>
        </p:nvSpPr>
        <p:spPr>
          <a:xfrm>
            <a:off x="4334256" y="2029968"/>
            <a:ext cx="1060704" cy="484632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NO. OF AVAILABLE SLOT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43984" y="2679192"/>
            <a:ext cx="868680" cy="32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Enter vehicle info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80560" y="3300984"/>
            <a:ext cx="877824" cy="32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History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4" idx="2"/>
            <a:endCxn id="10" idx="0"/>
          </p:cNvCxnSpPr>
          <p:nvPr/>
        </p:nvCxnSpPr>
        <p:spPr>
          <a:xfrm rot="5400000">
            <a:off x="4663440" y="3874008"/>
            <a:ext cx="509016" cy="3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endCxn id="7" idx="1"/>
          </p:cNvCxnSpPr>
          <p:nvPr/>
        </p:nvCxnSpPr>
        <p:spPr>
          <a:xfrm>
            <a:off x="5312664" y="2843784"/>
            <a:ext cx="749094" cy="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33" idx="3"/>
            <a:endCxn id="5" idx="1"/>
          </p:cNvCxnSpPr>
          <p:nvPr/>
        </p:nvCxnSpPr>
        <p:spPr>
          <a:xfrm>
            <a:off x="1673352" y="2340864"/>
            <a:ext cx="722375" cy="4709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181344" y="2084832"/>
            <a:ext cx="987552" cy="448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u="sng" dirty="0">
                <a:solidFill>
                  <a:srgbClr val="000000"/>
                </a:solidFill>
              </a:rPr>
              <a:t>Enter Vehicle Number</a:t>
            </a:r>
            <a:endParaRPr lang="en-US" sz="1050" u="sng" dirty="0"/>
          </a:p>
        </p:txBody>
      </p:sp>
      <p:sp>
        <p:nvSpPr>
          <p:cNvPr id="74" name="Rectangle 73"/>
          <p:cNvSpPr/>
          <p:nvPr/>
        </p:nvSpPr>
        <p:spPr>
          <a:xfrm>
            <a:off x="2371344" y="4142232"/>
            <a:ext cx="1261872" cy="2166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REGISTER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sz="1200" u="sng" dirty="0">
              <a:solidFill>
                <a:schemeClr val="tx1"/>
              </a:solidFill>
            </a:endParaRPr>
          </a:p>
          <a:p>
            <a:pPr algn="ctr"/>
            <a:r>
              <a:rPr lang="en-IN" sz="1200" u="sng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IN" sz="1200" u="sng" dirty="0">
                <a:solidFill>
                  <a:schemeClr val="tx1"/>
                </a:solidFill>
              </a:rPr>
              <a:t>Email Id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u="sng" dirty="0">
                <a:solidFill>
                  <a:schemeClr val="tx1"/>
                </a:solidFill>
              </a:rPr>
              <a:t>Password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  </a:t>
            </a:r>
            <a:r>
              <a:rPr lang="en-IN" sz="1200" u="sng" dirty="0">
                <a:solidFill>
                  <a:schemeClr val="tx1"/>
                </a:solidFill>
              </a:rPr>
              <a:t>Phone No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Flowchart: Process 77"/>
          <p:cNvSpPr/>
          <p:nvPr/>
        </p:nvSpPr>
        <p:spPr>
          <a:xfrm>
            <a:off x="2478024" y="2176272"/>
            <a:ext cx="1042416" cy="2377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Email 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9" name="Flowchart: Process 78"/>
          <p:cNvSpPr/>
          <p:nvPr/>
        </p:nvSpPr>
        <p:spPr>
          <a:xfrm>
            <a:off x="2465832" y="2548128"/>
            <a:ext cx="1042416" cy="2377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Password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57272" y="2923032"/>
            <a:ext cx="850392" cy="29260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LOGIN</a:t>
            </a:r>
            <a:endParaRPr lang="en-US" dirty="0"/>
          </a:p>
        </p:txBody>
      </p:sp>
      <p:cxnSp>
        <p:nvCxnSpPr>
          <p:cNvPr id="87" name="Elbow Connector 86"/>
          <p:cNvCxnSpPr>
            <a:cxnSpLocks/>
            <a:stCxn id="85" idx="3"/>
            <a:endCxn id="6" idx="1"/>
          </p:cNvCxnSpPr>
          <p:nvPr/>
        </p:nvCxnSpPr>
        <p:spPr>
          <a:xfrm flipV="1">
            <a:off x="3407664" y="2810256"/>
            <a:ext cx="868680" cy="259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stCxn id="5" idx="2"/>
            <a:endCxn id="74" idx="0"/>
          </p:cNvCxnSpPr>
          <p:nvPr/>
        </p:nvCxnSpPr>
        <p:spPr>
          <a:xfrm flipH="1">
            <a:off x="3002280" y="3675888"/>
            <a:ext cx="17923" cy="466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Flowchart: Terminator 96"/>
          <p:cNvSpPr/>
          <p:nvPr/>
        </p:nvSpPr>
        <p:spPr>
          <a:xfrm>
            <a:off x="2478024" y="5618987"/>
            <a:ext cx="1069848" cy="292608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REGISTER</a:t>
            </a:r>
            <a:endParaRPr lang="en-US" sz="1050" dirty="0"/>
          </a:p>
        </p:txBody>
      </p:sp>
      <p:sp>
        <p:nvSpPr>
          <p:cNvPr id="103" name="Oval 102"/>
          <p:cNvSpPr/>
          <p:nvPr/>
        </p:nvSpPr>
        <p:spPr>
          <a:xfrm>
            <a:off x="7461504" y="2450592"/>
            <a:ext cx="1453896" cy="9509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Added Successfully</a:t>
            </a:r>
          </a:p>
        </p:txBody>
      </p:sp>
      <p:cxnSp>
        <p:nvCxnSpPr>
          <p:cNvPr id="116" name="Elbow Connector 115"/>
          <p:cNvCxnSpPr>
            <a:stCxn id="97" idx="3"/>
          </p:cNvCxnSpPr>
          <p:nvPr/>
        </p:nvCxnSpPr>
        <p:spPr>
          <a:xfrm flipV="1">
            <a:off x="3547872" y="2973323"/>
            <a:ext cx="320040" cy="27919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Flowchart: Process 140"/>
          <p:cNvSpPr/>
          <p:nvPr/>
        </p:nvSpPr>
        <p:spPr>
          <a:xfrm>
            <a:off x="2477561" y="6021752"/>
            <a:ext cx="1042416" cy="2377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Login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38" idx="3"/>
            <a:endCxn id="103" idx="2"/>
          </p:cNvCxnSpPr>
          <p:nvPr/>
        </p:nvCxnSpPr>
        <p:spPr>
          <a:xfrm>
            <a:off x="7040880" y="2921508"/>
            <a:ext cx="420624" cy="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cxnSpLocks/>
            <a:stCxn id="41" idx="2"/>
            <a:endCxn id="8" idx="0"/>
          </p:cNvCxnSpPr>
          <p:nvPr/>
        </p:nvCxnSpPr>
        <p:spPr>
          <a:xfrm>
            <a:off x="6688836" y="3538728"/>
            <a:ext cx="22677" cy="603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41" idx="1"/>
          </p:cNvCxnSpPr>
          <p:nvPr/>
        </p:nvCxnSpPr>
        <p:spPr>
          <a:xfrm rot="10800000">
            <a:off x="2050841" y="2705528"/>
            <a:ext cx="426720" cy="34350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31736" y="6315456"/>
            <a:ext cx="13452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tx1"/>
                </a:solidFill>
              </a:rPr>
              <a:t>Data will be stored</a:t>
            </a:r>
          </a:p>
          <a:p>
            <a:r>
              <a:rPr lang="en-IN" sz="1100" dirty="0">
                <a:solidFill>
                  <a:schemeClr val="tx1"/>
                </a:solidFill>
              </a:rPr>
              <a:t> in firebase.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53328" y="6312926"/>
            <a:ext cx="1645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100" dirty="0"/>
              <a:t>Data will be stored </a:t>
            </a:r>
          </a:p>
          <a:p>
            <a:pPr lvl="0"/>
            <a:r>
              <a:rPr lang="en-IN" sz="1100" dirty="0"/>
              <a:t>in firebase</a:t>
            </a:r>
            <a:r>
              <a:rPr lang="en-IN" sz="1100" b="1" dirty="0"/>
              <a:t>.</a:t>
            </a:r>
            <a:endParaRPr lang="en-US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B1E17B-A68A-47D0-B486-6181A204927B}"/>
              </a:ext>
            </a:extLst>
          </p:cNvPr>
          <p:cNvSpPr txBox="1"/>
          <p:nvPr/>
        </p:nvSpPr>
        <p:spPr>
          <a:xfrm>
            <a:off x="2191992" y="764497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  <a:endParaRPr kumimoji="0" lang="en-US" sz="4400" b="1" i="0" u="none" strike="noStrike" kern="1200" cap="none" spc="0" normalizeH="0" baseline="0" noProof="0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sp>
        <p:nvSpPr>
          <p:cNvPr id="39" name="Date Placeholder 1">
            <a:extLst>
              <a:ext uri="{FF2B5EF4-FFF2-40B4-BE49-F238E27FC236}">
                <a16:creationId xmlns:a16="http://schemas.microsoft.com/office/drawing/2014/main" id="{B018B005-69FE-4935-8A22-EA98B22F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DA150-B90D-40A1-B87F-BDA7E10C4AD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ED541C-2D9D-4F2D-BBD6-6EB2B769C5E1}"/>
              </a:ext>
            </a:extLst>
          </p:cNvPr>
          <p:cNvSpPr/>
          <p:nvPr/>
        </p:nvSpPr>
        <p:spPr>
          <a:xfrm>
            <a:off x="7461504" y="3438320"/>
            <a:ext cx="1645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100" dirty="0"/>
              <a:t>Data will be stored </a:t>
            </a:r>
          </a:p>
          <a:p>
            <a:pPr lvl="0"/>
            <a:r>
              <a:rPr lang="en-IN" sz="1100" dirty="0"/>
              <a:t>in firebase</a:t>
            </a:r>
            <a:r>
              <a:rPr lang="en-IN" sz="1100" b="1" dirty="0"/>
              <a:t>.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6109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6</a:t>
            </a:fld>
            <a:endParaRPr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072552" y="2142685"/>
            <a:ext cx="6629401" cy="26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9E449-A8E5-4281-A203-48E4CEF77802}"/>
              </a:ext>
            </a:extLst>
          </p:cNvPr>
          <p:cNvSpPr txBox="1"/>
          <p:nvPr/>
        </p:nvSpPr>
        <p:spPr>
          <a:xfrm>
            <a:off x="699796" y="2142685"/>
            <a:ext cx="78843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/>
          </a:p>
          <a:p>
            <a:pPr algn="ctr"/>
            <a:r>
              <a:rPr lang="en-IN" dirty="0"/>
              <a:t>	</a:t>
            </a:r>
          </a:p>
          <a:p>
            <a:pPr algn="ctr"/>
            <a:endParaRPr lang="en-IN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3"/>
            </a:endParaRPr>
          </a:p>
          <a:p>
            <a:pPr algn="ctr"/>
            <a:r>
              <a:rPr lang="en-IN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Click here</a:t>
            </a:r>
            <a:endParaRPr lang="en-IN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E37C-6D40-4453-9576-427DF3831E08}"/>
              </a:ext>
            </a:extLst>
          </p:cNvPr>
          <p:cNvSpPr txBox="1"/>
          <p:nvPr/>
        </p:nvSpPr>
        <p:spPr>
          <a:xfrm>
            <a:off x="2128035" y="881725"/>
            <a:ext cx="48879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Implementation</a:t>
            </a:r>
            <a:endParaRPr kumimoji="0" lang="en-US" sz="4400" b="1" i="0" u="none" strike="noStrike" kern="1200" cap="none" spc="0" normalizeH="0" baseline="0" noProof="0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3935F-2B03-4461-A5FB-B128EE79F1DF}"/>
              </a:ext>
            </a:extLst>
          </p:cNvPr>
          <p:cNvSpPr/>
          <p:nvPr/>
        </p:nvSpPr>
        <p:spPr>
          <a:xfrm>
            <a:off x="2148583" y="2527442"/>
            <a:ext cx="5157627" cy="585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CODE / LINK TO CODE</a:t>
            </a:r>
            <a:endParaRPr lang="en-IN" sz="20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0A37CF4-260D-40C0-AF44-AB868843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DA150-B90D-40A1-B87F-BDA7E10C4AD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8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12-07</a:t>
            </a:r>
            <a:r>
              <a:rPr lang="en-US" dirty="0">
                <a:solidFill>
                  <a:srgbClr val="888888"/>
                </a:solidFill>
              </a:rPr>
              <a:t>-2021</a:t>
            </a:r>
            <a:endParaRPr dirty="0">
              <a:solidFill>
                <a:srgbClr val="88888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7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0" y="2797417"/>
            <a:ext cx="4572000" cy="3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D10D8-12FE-4D8F-8311-89D7EA40CCBA}"/>
              </a:ext>
            </a:extLst>
          </p:cNvPr>
          <p:cNvSpPr txBox="1"/>
          <p:nvPr/>
        </p:nvSpPr>
        <p:spPr>
          <a:xfrm>
            <a:off x="2128035" y="650455"/>
            <a:ext cx="48879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endParaRPr kumimoji="0" lang="en-US" sz="4400" b="1" i="0" u="none" strike="noStrike" kern="1200" cap="none" spc="0" normalizeH="0" baseline="0" noProof="0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A233B-5A15-413C-9272-397C9D9C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78" y="1499370"/>
            <a:ext cx="2166129" cy="4813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5541B-B7AF-41BB-A736-F5453F091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460842"/>
            <a:ext cx="2166129" cy="4813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5E84A-E3CD-4004-BE99-BE560D3A0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107" y="1460842"/>
            <a:ext cx="2166129" cy="4813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860BE-5366-410C-BF7F-8A0E67217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CFF73-ADF2-48F1-B795-623E4BD0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44" y="1005983"/>
            <a:ext cx="2489819" cy="5532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A86C49-622D-490D-A300-36ECD3274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41" y="1005983"/>
            <a:ext cx="2489818" cy="55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51C1-AD06-458B-A82B-490362C9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DA150-B90D-40A1-B87F-BDA7E10C4AD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12-07-2021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852A6-0ED3-4C56-974C-A067A6F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CAE0E1-5C16-469C-80A6-45E1950F1503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32ED7-431B-42EC-8622-D817515825D8}"/>
              </a:ext>
            </a:extLst>
          </p:cNvPr>
          <p:cNvSpPr txBox="1"/>
          <p:nvPr/>
        </p:nvSpPr>
        <p:spPr>
          <a:xfrm>
            <a:off x="2283432" y="1043094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kumimoji="0" lang="en-US" sz="4400" b="1" i="0" u="none" strike="noStrike" kern="1200" cap="none" spc="0" normalizeH="0" baseline="0" noProof="0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A3E4774-8444-4842-8D48-1B220E2DE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132369"/>
              </p:ext>
            </p:extLst>
          </p:nvPr>
        </p:nvGraphicFramePr>
        <p:xfrm>
          <a:off x="628651" y="2200177"/>
          <a:ext cx="7886699" cy="376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5758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468</Words>
  <Application>Microsoft Office PowerPoint</Application>
  <PresentationFormat>On-screen Show (4:3)</PresentationFormat>
  <Paragraphs>133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Lucida Sans</vt:lpstr>
      <vt:lpstr>Open Sans</vt:lpstr>
      <vt:lpstr>Times New Roman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</dc:creator>
  <cp:lastModifiedBy>1BY18IS089-</cp:lastModifiedBy>
  <cp:revision>57</cp:revision>
  <dcterms:modified xsi:type="dcterms:W3CDTF">2021-07-12T05:48:26Z</dcterms:modified>
</cp:coreProperties>
</file>