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0C37-6A9D-43D5-821C-E1196F40C7F5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DC06-8293-47D5-AE54-EB0D986670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0C37-6A9D-43D5-821C-E1196F40C7F5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DC06-8293-47D5-AE54-EB0D986670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0C37-6A9D-43D5-821C-E1196F40C7F5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DC06-8293-47D5-AE54-EB0D986670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0C37-6A9D-43D5-821C-E1196F40C7F5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DC06-8293-47D5-AE54-EB0D986670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0C37-6A9D-43D5-821C-E1196F40C7F5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DC06-8293-47D5-AE54-EB0D986670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0C37-6A9D-43D5-821C-E1196F40C7F5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DC06-8293-47D5-AE54-EB0D986670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0C37-6A9D-43D5-821C-E1196F40C7F5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DC06-8293-47D5-AE54-EB0D986670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0C37-6A9D-43D5-821C-E1196F40C7F5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DC06-8293-47D5-AE54-EB0D986670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0C37-6A9D-43D5-821C-E1196F40C7F5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DC06-8293-47D5-AE54-EB0D986670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0C37-6A9D-43D5-821C-E1196F40C7F5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DC06-8293-47D5-AE54-EB0D986670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0C37-6A9D-43D5-821C-E1196F40C7F5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DC06-8293-47D5-AE54-EB0D986670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F0C37-6A9D-43D5-821C-E1196F40C7F5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CDC06-8293-47D5-AE54-EB0D986670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Variables used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885088"/>
          <a:ext cx="8382000" cy="5744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  <a:gridCol w="4191000"/>
              </a:tblGrid>
              <a:tr h="410308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smtClean="0"/>
                        <a:t>Song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smtClean="0"/>
                        <a:t>Album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 on Album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smtClean="0"/>
                        <a:t>In Hot 100 Billboard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smtClean="0"/>
                        <a:t>Song length in 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smtClean="0"/>
                        <a:t>BPM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smtClean="0"/>
                        <a:t>Sentiment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</a:t>
                      </a:r>
                      <a:endParaRPr lang="en-US" dirty="0"/>
                    </a:p>
                  </a:txBody>
                  <a:tcPr/>
                </a:tc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smtClean="0"/>
                        <a:t>Word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smtClean="0"/>
                        <a:t>Lyrics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gathering - Sources and Methods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914400"/>
          <a:ext cx="9144000" cy="5805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725714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VARIABLE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TOOL/LANGUAGE USED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25714">
                <a:tc>
                  <a:txBody>
                    <a:bodyPr/>
                    <a:lstStyle/>
                    <a:p>
                      <a:r>
                        <a:rPr lang="en-US" dirty="0" smtClean="0"/>
                        <a:t>Song Name, Album Name, Position on Album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Import.io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Wikipedia each album ; extract using import.io</a:t>
                      </a:r>
                      <a:endParaRPr lang="en-US" dirty="0"/>
                    </a:p>
                  </a:txBody>
                  <a:tcPr/>
                </a:tc>
              </a:tr>
              <a:tr h="725714">
                <a:tc>
                  <a:txBody>
                    <a:bodyPr/>
                    <a:lstStyle/>
                    <a:p>
                      <a:r>
                        <a:rPr lang="en-US" dirty="0" smtClean="0"/>
                        <a:t>In Top 100 Billboard , 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</a:t>
                      </a:r>
                      <a:r>
                        <a:rPr lang="en-US" baseline="0" dirty="0" smtClean="0"/>
                        <a:t> Excel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Import using import.io ; Position in Top 100 if in list.</a:t>
                      </a:r>
                      <a:endParaRPr lang="en-US" dirty="0"/>
                    </a:p>
                  </a:txBody>
                  <a:tcPr/>
                </a:tc>
              </a:tr>
              <a:tr h="725714">
                <a:tc>
                  <a:txBody>
                    <a:bodyPr/>
                    <a:lstStyle/>
                    <a:p>
                      <a:r>
                        <a:rPr lang="en-US" dirty="0" smtClean="0"/>
                        <a:t>Song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Extract using urllib2 &amp; </a:t>
                      </a:r>
                      <a:r>
                        <a:rPr lang="en-US" dirty="0" err="1" smtClean="0"/>
                        <a:t>lxml</a:t>
                      </a:r>
                      <a:r>
                        <a:rPr lang="en-US" dirty="0" smtClean="0"/>
                        <a:t>, convert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from min to sec .</a:t>
                      </a:r>
                      <a:endParaRPr lang="en-US" dirty="0"/>
                    </a:p>
                  </a:txBody>
                  <a:tcPr/>
                </a:tc>
              </a:tr>
              <a:tr h="725714">
                <a:tc>
                  <a:txBody>
                    <a:bodyPr/>
                    <a:lstStyle/>
                    <a:p>
                      <a:r>
                        <a:rPr lang="en-US" dirty="0" smtClean="0"/>
                        <a:t>BPM</a:t>
                      </a:r>
                      <a:r>
                        <a:rPr lang="en-US" baseline="0" dirty="0" smtClean="0"/>
                        <a:t> Values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Import.io , Manual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import.io for 3 albums , rest manually.</a:t>
                      </a:r>
                      <a:endParaRPr lang="en-US" dirty="0"/>
                    </a:p>
                  </a:txBody>
                  <a:tcPr/>
                </a:tc>
              </a:tr>
              <a:tr h="725714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Manually</a:t>
                      </a:r>
                      <a:endParaRPr lang="en-US" dirty="0"/>
                    </a:p>
                  </a:txBody>
                  <a:tcPr/>
                </a:tc>
              </a:tr>
              <a:tr h="725714">
                <a:tc>
                  <a:txBody>
                    <a:bodyPr/>
                    <a:lstStyle/>
                    <a:p>
                      <a:r>
                        <a:rPr lang="en-US" dirty="0" smtClean="0"/>
                        <a:t>Sentiment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Compared lyrics</a:t>
                      </a:r>
                      <a:r>
                        <a:rPr lang="en-US" baseline="0" dirty="0" smtClean="0"/>
                        <a:t> with a set of +,- words</a:t>
                      </a:r>
                      <a:endParaRPr lang="en-US" dirty="0"/>
                    </a:p>
                  </a:txBody>
                  <a:tcPr/>
                </a:tc>
              </a:tr>
              <a:tr h="725714">
                <a:tc>
                  <a:txBody>
                    <a:bodyPr/>
                    <a:lstStyle/>
                    <a:p>
                      <a:r>
                        <a:rPr lang="en-US" dirty="0" smtClean="0"/>
                        <a:t>Lyrics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Import.io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Lyrics from princelyrics.co.uk . Scraped using import.io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89" name="Picture 1" descr="C:\Users\SOURAV\Desktop\import.io cap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069698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304800"/>
          <a:ext cx="82296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762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Predicted No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Predicted Yes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Actual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Actual Yes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2286000"/>
          <a:ext cx="822960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23875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0.6666667</a:t>
                      </a:r>
                      <a:endParaRPr lang="en-US" dirty="0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r>
                        <a:rPr lang="en-US" dirty="0" smtClean="0"/>
                        <a:t>Misclassification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0.3333333</a:t>
                      </a:r>
                      <a:endParaRPr lang="en-US" dirty="0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0.6666667</a:t>
                      </a:r>
                      <a:endParaRPr lang="en-US" dirty="0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0.3333333</a:t>
                      </a:r>
                      <a:endParaRPr lang="en-US" dirty="0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0.6666667</a:t>
                      </a:r>
                      <a:endParaRPr lang="en-US" dirty="0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r>
                        <a:rPr lang="en-US" dirty="0" smtClean="0"/>
                        <a:t>Prevalence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0.1111111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"Purple Rain"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 never meant to cause you any sorrow</a:t>
            </a:r>
            <a:br>
              <a:rPr lang="en-US" dirty="0" smtClean="0"/>
            </a:br>
            <a:r>
              <a:rPr lang="en-US" dirty="0" smtClean="0"/>
              <a:t>I never meant to cause you any pain</a:t>
            </a:r>
            <a:br>
              <a:rPr lang="en-US" dirty="0" smtClean="0"/>
            </a:br>
            <a:r>
              <a:rPr lang="en-US" dirty="0" smtClean="0"/>
              <a:t>I only wanted one time to see you laughing</a:t>
            </a:r>
            <a:br>
              <a:rPr lang="en-US" dirty="0" smtClean="0"/>
            </a:br>
            <a:r>
              <a:rPr lang="en-US" dirty="0" smtClean="0"/>
              <a:t>I only want to see you laughing in the purple rain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Purple rain Purple rain</a:t>
            </a:r>
            <a:br>
              <a:rPr lang="en-US" dirty="0" smtClean="0"/>
            </a:br>
            <a:r>
              <a:rPr lang="en-US" dirty="0" smtClean="0"/>
              <a:t>Purple rain Purple rain</a:t>
            </a:r>
            <a:br>
              <a:rPr lang="en-US" dirty="0" smtClean="0"/>
            </a:br>
            <a:r>
              <a:rPr lang="en-US" dirty="0" smtClean="0"/>
              <a:t>Purple rain Purple rain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 only want to see you bathing in the purple rain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 never wanted to be your weekend lover</a:t>
            </a:r>
            <a:br>
              <a:rPr lang="en-US" dirty="0" smtClean="0"/>
            </a:br>
            <a:r>
              <a:rPr lang="en-US" dirty="0" smtClean="0"/>
              <a:t>I only wanted to be some kind of friend</a:t>
            </a:r>
            <a:br>
              <a:rPr lang="en-US" dirty="0" smtClean="0"/>
            </a:br>
            <a:r>
              <a:rPr lang="en-US" dirty="0" smtClean="0"/>
              <a:t>Baby I could never steal you from another</a:t>
            </a:r>
            <a:br>
              <a:rPr lang="en-US" dirty="0" smtClean="0"/>
            </a:br>
            <a:r>
              <a:rPr lang="en-US" dirty="0" smtClean="0"/>
              <a:t>It's such a shame our friendship had to end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Purple rain Purple rain</a:t>
            </a:r>
            <a:br>
              <a:rPr lang="en-US" dirty="0" smtClean="0"/>
            </a:br>
            <a:r>
              <a:rPr lang="en-US" dirty="0" smtClean="0"/>
              <a:t>Purple rain Purple rain</a:t>
            </a:r>
            <a:br>
              <a:rPr lang="en-US" dirty="0" smtClean="0"/>
            </a:br>
            <a:r>
              <a:rPr lang="en-US" dirty="0" smtClean="0"/>
              <a:t>Purple rain Purple rain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 only want to see you underneath the purple rain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Honey I know, I know, I know times are changing</a:t>
            </a:r>
            <a:br>
              <a:rPr lang="en-US" dirty="0" smtClean="0"/>
            </a:br>
            <a:r>
              <a:rPr lang="en-US" dirty="0" smtClean="0"/>
              <a:t>It's time we all reach out for something new</a:t>
            </a:r>
            <a:br>
              <a:rPr lang="en-US" dirty="0" smtClean="0"/>
            </a:br>
            <a:r>
              <a:rPr lang="en-US" dirty="0" smtClean="0"/>
              <a:t>That means you too</a:t>
            </a:r>
            <a:br>
              <a:rPr lang="en-US" dirty="0" smtClean="0"/>
            </a:br>
            <a:r>
              <a:rPr lang="en-US" dirty="0" smtClean="0"/>
              <a:t>You say you want a leader</a:t>
            </a:r>
            <a:br>
              <a:rPr lang="en-US" dirty="0" smtClean="0"/>
            </a:br>
            <a:r>
              <a:rPr lang="en-US" dirty="0" smtClean="0"/>
              <a:t>But you can't seem to make up your mind</a:t>
            </a:r>
            <a:br>
              <a:rPr lang="en-US" dirty="0" smtClean="0"/>
            </a:br>
            <a:r>
              <a:rPr lang="en-US" dirty="0" smtClean="0"/>
              <a:t>I think you better close it</a:t>
            </a:r>
            <a:br>
              <a:rPr lang="en-US" dirty="0" smtClean="0"/>
            </a:br>
            <a:r>
              <a:rPr lang="en-US" dirty="0" smtClean="0"/>
              <a:t>And let me guide you to the purple rain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Purple rain Purple rain</a:t>
            </a:r>
            <a:br>
              <a:rPr lang="en-US" dirty="0" smtClean="0"/>
            </a:br>
            <a:r>
              <a:rPr lang="en-US" dirty="0" smtClean="0"/>
              <a:t>Purple rain Purple rain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you know what I'm singing about up here</a:t>
            </a:r>
            <a:br>
              <a:rPr lang="en-US" dirty="0" smtClean="0"/>
            </a:br>
            <a:r>
              <a:rPr lang="en-US" dirty="0" smtClean="0"/>
              <a:t>C'mon raise your hand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Purple rain Purple rain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 only want to see you, only want to see you</a:t>
            </a:r>
            <a:br>
              <a:rPr lang="en-US" dirty="0" smtClean="0"/>
            </a:br>
            <a:r>
              <a:rPr lang="en-US" dirty="0" smtClean="0"/>
              <a:t>In the purple rain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99</TotalTime>
  <Words>181</Words>
  <Application>Microsoft Office PowerPoint</Application>
  <PresentationFormat>On-screen Show (4:3)</PresentationFormat>
  <Paragraphs>85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Variables used</vt:lpstr>
      <vt:lpstr>Data gathering - Sources and Methods</vt:lpstr>
      <vt:lpstr>Slide 3</vt:lpstr>
      <vt:lpstr>Slide 4</vt:lpstr>
      <vt:lpstr>"Purple Rain"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SOURAV</dc:creator>
  <cp:lastModifiedBy>SOURAV</cp:lastModifiedBy>
  <cp:revision>12</cp:revision>
  <dcterms:created xsi:type="dcterms:W3CDTF">2016-12-07T02:01:25Z</dcterms:created>
  <dcterms:modified xsi:type="dcterms:W3CDTF">2016-12-07T04:11:17Z</dcterms:modified>
</cp:coreProperties>
</file>