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7" d="100"/>
          <a:sy n="77" d="100"/>
        </p:scale>
        <p:origin x="6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372-8931-4AE6-B34C-84AA80E0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7BBB-6677-48E7-BEEE-94AF5602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9C17-A8A0-4C7D-8702-E9BE4F3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31B8-A52E-4B30-9329-66701D0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B7B0-4A90-439D-B9D7-910141B7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4B1D-2D3B-4C7B-9665-04F74D43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BA90E-CDEC-40E5-B3AD-384F6044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63AF-3A5B-49E9-975F-3D53F11D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ADC6-5BA5-4972-9FE5-D1250163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ED2F-5EE2-489E-9DE7-F52F1F51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E5F8B-92F0-4652-AB73-56B17A765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84E27-A6BA-4DAB-BCF4-879BE475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2BCA-477C-4302-9DF9-89D11021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87D9-DC99-40E8-8697-1B98AF5E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CAAB-6559-487F-A53A-50BB53FC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4A6-2895-4486-8BF7-F9C56B1D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B43A-270E-466A-98DB-E289C10E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BCE4-F506-427D-B9DA-327F66B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9A60-0DDE-43A1-9B8A-F3710E11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3B6-6215-4370-845D-1F96899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CB00-C9B9-4586-8C9B-98E6C2AA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98B4-4E98-4227-BFFA-6661FDD9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578B-548F-48CF-AC5F-96D9E08C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36AB-E6C1-4C94-AB31-21A37A0A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6689-F8C6-4806-A5FC-464F39CE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8C84-2A33-4A5E-9758-200A9A84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1792-399B-43B4-9D38-3DFED378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0D1D-607E-4890-89F1-32E62395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4FFB7-552E-4E08-B4E3-FCEAEC3E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F5437-00A8-42AF-BE3D-B03A556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8965-CF78-4D62-90B2-6D66DED6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D1EA-1C8E-4B48-9C24-B1F72F7B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5B41-BD75-452F-AB87-DCE043E1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B9DE5-9F7E-4661-A4B4-C13B6579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971BA-2516-4EF5-8B86-158B6009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1622A-22E5-4B0A-97C3-5096DB47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08305-87A0-45EA-9366-2C87AAD9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AF7B6-C091-499C-918A-0E03957B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52587-5789-4A25-B990-FDFD584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7CE9-D686-4A35-BB18-A597E4D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5F30B-5112-4934-80A7-FDACC606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4C1F-005B-4191-AC1B-8D0349A9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08F8E-D6E3-4459-B3F0-52CCE805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FC605-2E33-4D8E-AA2C-A7BACB4A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7D89A-A20A-4CAF-912F-9AD5E7E3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3D71-988D-4DF6-8386-9D5D927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EACF-3904-4DBC-BD65-9F1D2243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0FDE-C95C-429D-9592-C13D230A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E4C9-1DD8-42C1-927C-0536B224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0B3C0-0DCE-4F85-A105-1CB3B37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04DF-F678-417D-8062-A5B42AB2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00CC-5507-4686-B8AF-29CAD129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AE9C-6AC6-4C5A-9E0A-7B965C47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B0C0F-834E-452D-AEC8-4F13B476C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9BF6C-980F-43F5-9656-3E9CF8A4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964E-39A7-43DD-8186-2509845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5BF6-1A02-4BF8-BB3D-6F9CC635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CED4-6CB9-4546-8C4A-8F015065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04375-0FC3-432A-B606-F17F1B61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53FC-8C5A-44D8-98E7-154D4E7A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5249-3425-4DF3-8BE4-06191C71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60A7-1A05-459F-844C-D777007F47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7B51-E1EA-4F9B-B56A-04F6251F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A205-E6A2-49C7-8EC5-D080C280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4102-AEE3-404E-876A-80B6B4C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1CE9B2-0A2A-40B4-B6B2-D568671D8A8B}"/>
              </a:ext>
            </a:extLst>
          </p:cNvPr>
          <p:cNvSpPr/>
          <p:nvPr/>
        </p:nvSpPr>
        <p:spPr>
          <a:xfrm>
            <a:off x="1941689" y="4854223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300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  <a:endParaRPr lang="en-US" sz="6000" baseline="30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7337D-C64A-483D-89DA-9B6BDBE73CDA}"/>
              </a:ext>
            </a:extLst>
          </p:cNvPr>
          <p:cNvSpPr/>
          <p:nvPr/>
        </p:nvSpPr>
        <p:spPr>
          <a:xfrm>
            <a:off x="1941689" y="3951111"/>
            <a:ext cx="6096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35CB51-C4D7-419E-BE53-D9F808444FE7}"/>
              </a:ext>
            </a:extLst>
          </p:cNvPr>
          <p:cNvSpPr/>
          <p:nvPr/>
        </p:nvSpPr>
        <p:spPr>
          <a:xfrm>
            <a:off x="1947332" y="2918176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t</a:t>
            </a:r>
            <a:endParaRPr lang="en-US" sz="5400" baseline="30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8A30A-830C-4413-B1C1-049EE7B01F2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246489" y="4391378"/>
            <a:ext cx="0" cy="46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A4C3C-2B9F-4C2B-8544-300CE3224A17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246489" y="3516486"/>
            <a:ext cx="5643" cy="43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A16D00F-AADC-4306-8D90-A48199E7E834}"/>
              </a:ext>
            </a:extLst>
          </p:cNvPr>
          <p:cNvCxnSpPr>
            <a:cxnSpLocks/>
          </p:cNvCxnSpPr>
          <p:nvPr/>
        </p:nvCxnSpPr>
        <p:spPr>
          <a:xfrm flipH="1" flipV="1">
            <a:off x="1682044" y="3727581"/>
            <a:ext cx="869245" cy="445912"/>
          </a:xfrm>
          <a:prstGeom prst="bentConnector3">
            <a:avLst>
              <a:gd name="adj1" fmla="val -26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F09C47-500B-4307-B1EB-20E99276DA45}"/>
              </a:ext>
            </a:extLst>
          </p:cNvPr>
          <p:cNvCxnSpPr/>
          <p:nvPr/>
        </p:nvCxnSpPr>
        <p:spPr>
          <a:xfrm>
            <a:off x="1682044" y="3725333"/>
            <a:ext cx="0" cy="445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E0D97B-CF86-4AD6-966A-E62C598E4F6F}"/>
              </a:ext>
            </a:extLst>
          </p:cNvPr>
          <p:cNvCxnSpPr>
            <a:endCxn id="5" idx="1"/>
          </p:cNvCxnSpPr>
          <p:nvPr/>
        </p:nvCxnSpPr>
        <p:spPr>
          <a:xfrm>
            <a:off x="1682044" y="4171245"/>
            <a:ext cx="259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A464647-052A-458F-A494-865DA2111261}"/>
              </a:ext>
            </a:extLst>
          </p:cNvPr>
          <p:cNvSpPr/>
          <p:nvPr/>
        </p:nvSpPr>
        <p:spPr>
          <a:xfrm>
            <a:off x="4000027" y="4868837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300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endParaRPr lang="en-US" sz="6000" baseline="30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F214A-3211-4E98-ABBF-7698AAAB0605}"/>
              </a:ext>
            </a:extLst>
          </p:cNvPr>
          <p:cNvSpPr/>
          <p:nvPr/>
        </p:nvSpPr>
        <p:spPr>
          <a:xfrm>
            <a:off x="4000027" y="3965725"/>
            <a:ext cx="6096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62648F-FED7-429C-944A-5916DEA454A8}"/>
              </a:ext>
            </a:extLst>
          </p:cNvPr>
          <p:cNvSpPr/>
          <p:nvPr/>
        </p:nvSpPr>
        <p:spPr>
          <a:xfrm>
            <a:off x="4005670" y="2932790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sz="5400" baseline="30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1C2270-A8D0-43C5-88FC-FB32BA633F44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4304827" y="4405992"/>
            <a:ext cx="0" cy="46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A21CC-125F-4E7D-9995-1205AAFE084B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4304827" y="3531100"/>
            <a:ext cx="5643" cy="43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ED18F01-48DB-4AB9-8094-D327ACB1CD07}"/>
              </a:ext>
            </a:extLst>
          </p:cNvPr>
          <p:cNvSpPr/>
          <p:nvPr/>
        </p:nvSpPr>
        <p:spPr>
          <a:xfrm>
            <a:off x="5493241" y="4868837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300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endParaRPr lang="en-US" sz="6000" baseline="30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66FCD5-0663-4154-BD78-3299AEF5A80C}"/>
              </a:ext>
            </a:extLst>
          </p:cNvPr>
          <p:cNvSpPr/>
          <p:nvPr/>
        </p:nvSpPr>
        <p:spPr>
          <a:xfrm>
            <a:off x="5493241" y="3965725"/>
            <a:ext cx="6096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38D003-7C6F-4768-9E64-3A6FE2222BAC}"/>
              </a:ext>
            </a:extLst>
          </p:cNvPr>
          <p:cNvSpPr/>
          <p:nvPr/>
        </p:nvSpPr>
        <p:spPr>
          <a:xfrm>
            <a:off x="5498884" y="2932790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5400" baseline="30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5314EA-E438-47FE-8E7C-F7BF6CBE2176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798041" y="4405992"/>
            <a:ext cx="0" cy="46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4AD05F-01FA-42B1-BE74-480D42D44534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5798041" y="3531100"/>
            <a:ext cx="5643" cy="43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72DA789-6EE8-41B5-8F8B-AC0957C6C35A}"/>
              </a:ext>
            </a:extLst>
          </p:cNvPr>
          <p:cNvSpPr/>
          <p:nvPr/>
        </p:nvSpPr>
        <p:spPr>
          <a:xfrm>
            <a:off x="7331285" y="4891801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300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  <a:endParaRPr lang="en-US" sz="6000" baseline="300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1EBF54-50A6-4B7F-AF24-3DD3830395C0}"/>
              </a:ext>
            </a:extLst>
          </p:cNvPr>
          <p:cNvSpPr/>
          <p:nvPr/>
        </p:nvSpPr>
        <p:spPr>
          <a:xfrm>
            <a:off x="7331285" y="3988689"/>
            <a:ext cx="6096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978868-12AF-4FF8-B998-7F109CB21A74}"/>
              </a:ext>
            </a:extLst>
          </p:cNvPr>
          <p:cNvSpPr/>
          <p:nvPr/>
        </p:nvSpPr>
        <p:spPr>
          <a:xfrm>
            <a:off x="7336928" y="2955754"/>
            <a:ext cx="609600" cy="598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t</a:t>
            </a:r>
            <a:endParaRPr lang="en-US" sz="5400" baseline="30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FD841D-CF8D-41A3-B2D6-E1C5BA6B9CFD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7636085" y="4428956"/>
            <a:ext cx="0" cy="46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D5C1BA-E7F4-4511-A922-48497467E789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7636085" y="3554064"/>
            <a:ext cx="5643" cy="43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EDD4D-A48E-4306-A82E-FE6FE5083EFF}"/>
              </a:ext>
            </a:extLst>
          </p:cNvPr>
          <p:cNvSpPr txBox="1"/>
          <p:nvPr/>
        </p:nvSpPr>
        <p:spPr>
          <a:xfrm>
            <a:off x="2981296" y="3725333"/>
            <a:ext cx="5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BE519-AF99-46DD-87A8-9F4A188283FB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4609627" y="4185859"/>
            <a:ext cx="88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509B69-045D-4383-9DAD-88A9E81760CA}"/>
              </a:ext>
            </a:extLst>
          </p:cNvPr>
          <p:cNvCxnSpPr>
            <a:cxnSpLocks/>
          </p:cNvCxnSpPr>
          <p:nvPr/>
        </p:nvCxnSpPr>
        <p:spPr>
          <a:xfrm>
            <a:off x="6102841" y="4171243"/>
            <a:ext cx="1228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B0648E-BF4C-43F8-A6DB-13BCDCAFB63D}"/>
              </a:ext>
            </a:extLst>
          </p:cNvPr>
          <p:cNvSpPr txBox="1"/>
          <p:nvPr/>
        </p:nvSpPr>
        <p:spPr>
          <a:xfrm>
            <a:off x="6423726" y="50832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031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Rao</dc:creator>
  <cp:lastModifiedBy>Saurabh Rao</cp:lastModifiedBy>
  <cp:revision>2</cp:revision>
  <dcterms:created xsi:type="dcterms:W3CDTF">2018-04-17T10:18:05Z</dcterms:created>
  <dcterms:modified xsi:type="dcterms:W3CDTF">2018-04-17T10:32:12Z</dcterms:modified>
</cp:coreProperties>
</file>