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60" r:id="rId5"/>
    <p:sldId id="264" r:id="rId6"/>
    <p:sldId id="262" r:id="rId7"/>
    <p:sldId id="263" r:id="rId8"/>
    <p:sldId id="265" r:id="rId9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45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5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8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4B34-2B5F-40D7-8399-B650CC458D9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A59E2-486F-4E86-A1A0-1483CE3B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7CE-2000-40AE-8055-EEF4E0FA7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F4E99-8872-4AF2-96CF-46A0B237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543800"/>
            <a:ext cx="9144000" cy="11478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Ground truthing a meme – the average Sid Sriram song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CE32F-FA34-45E4-942A-63CCDA50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077"/>
            <a:ext cx="9144000" cy="59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C076-7046-4FBA-A1F1-449338CB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1" y="1492252"/>
            <a:ext cx="9143999" cy="567054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Why : I saw a meme </a:t>
            </a:r>
            <a:br>
              <a:rPr lang="en-US" sz="3200" dirty="0">
                <a:solidFill>
                  <a:schemeClr val="bg1"/>
                </a:solidFill>
                <a:latin typeface="+mj-lt"/>
              </a:rPr>
            </a:b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Assumption : Sid Sriram’s songs have repeated words/lines</a:t>
            </a:r>
            <a:br>
              <a:rPr lang="en-US" sz="3200" dirty="0">
                <a:solidFill>
                  <a:schemeClr val="bg1"/>
                </a:solidFill>
                <a:latin typeface="+mj-lt"/>
              </a:rPr>
            </a:b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Questions :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+mj-lt"/>
              </a:rPr>
              <a:t>Descriptive –composer/language/chronology preferences.  </a:t>
            </a:r>
            <a:br>
              <a:rPr lang="en-US" sz="3200" dirty="0">
                <a:solidFill>
                  <a:schemeClr val="bg1"/>
                </a:solidFill>
                <a:latin typeface="+mj-lt"/>
              </a:rPr>
            </a:b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+mj-lt"/>
              </a:rPr>
              <a:t>Quantitative – lyrical lexical richness (or lack of) </a:t>
            </a:r>
            <a:br>
              <a:rPr lang="en-US" sz="3200" dirty="0">
                <a:solidFill>
                  <a:schemeClr val="bg1"/>
                </a:solidFill>
                <a:latin typeface="+mj-lt"/>
              </a:rPr>
            </a:b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+mj-lt"/>
              </a:rPr>
              <a:t>Qualitative – generating an average Sid Sriram song. </a:t>
            </a:r>
          </a:p>
        </p:txBody>
      </p:sp>
    </p:spTree>
    <p:extLst>
      <p:ext uri="{BB962C8B-B14F-4D97-AF65-F5344CB8AC3E}">
        <p14:creationId xmlns:p14="http://schemas.microsoft.com/office/powerpoint/2010/main" val="17359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0FDA-FDC6-4D94-94A4-86810FF1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937059" cy="2793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F390FA-1414-4652-8BFA-782D3836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61232"/>
            <a:ext cx="3323462" cy="136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8D330-6719-47EB-A682-AF8A353F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54494"/>
            <a:ext cx="6664503" cy="3589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DDD913-B08D-426B-8F88-327F92294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25192"/>
            <a:ext cx="4131438" cy="1303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D553BE-18FB-4262-B7C6-E17A4438674A}"/>
              </a:ext>
            </a:extLst>
          </p:cNvPr>
          <p:cNvSpPr txBox="1"/>
          <p:nvPr/>
        </p:nvSpPr>
        <p:spPr>
          <a:xfrm>
            <a:off x="4131438" y="3553907"/>
            <a:ext cx="5012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Obvious composer bias (heavy –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skew) and mild movie bias (slight –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skew)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YoY song count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Preference : Tamil &gt; Telugu &gt; </a:t>
            </a:r>
            <a:r>
              <a:rPr lang="en-US" dirty="0" err="1">
                <a:solidFill>
                  <a:schemeClr val="bg1"/>
                </a:solidFill>
              </a:rPr>
              <a:t>Malyalam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 descr="Chart Increasing on Google Android 12.0">
            <a:extLst>
              <a:ext uri="{FF2B5EF4-FFF2-40B4-BE49-F238E27FC236}">
                <a16:creationId xmlns:a16="http://schemas.microsoft.com/office/drawing/2014/main" id="{20ED4497-B860-4B8F-966B-FB0C0D42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58" y="4384734"/>
            <a:ext cx="281668" cy="2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2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D21B45-6BB6-4E7F-90EF-E536A2AF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" y="2286001"/>
            <a:ext cx="5247486" cy="1853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4A187-C7CD-4674-B22A-09BB17E7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" y="4728373"/>
            <a:ext cx="5355723" cy="4052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D4CBD-7A26-41BB-945E-FAB22F911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" y="963038"/>
            <a:ext cx="5365938" cy="1212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BE95F5-2229-437A-BF7B-B1F0A2E44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937" y="1143001"/>
            <a:ext cx="3766034" cy="28909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8DCA48-1BD2-4780-A459-7A6AFD01F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931" y="4622800"/>
            <a:ext cx="379804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640F-F463-4095-90AB-85230A8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2F17-DC4E-4E83-9789-29C74BA6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363A3-447A-413D-B863-DC772463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357688" cy="360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B09D3-BAAB-4697-87F6-37EAC24C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50" y="1143000"/>
            <a:ext cx="4722650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9072CF-1A93-4B22-8B1B-0656D3C8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16" y="4799411"/>
            <a:ext cx="4519955" cy="37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4A9C-8AAC-4DF9-A088-3DA4B9FB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14" y="853081"/>
            <a:ext cx="8902571" cy="4865963"/>
          </a:xfrm>
        </p:spPr>
        <p:txBody>
          <a:bodyPr>
            <a:noAutofit/>
          </a:bodyPr>
          <a:lstStyle/>
          <a:p>
            <a:endParaRPr lang="en-US" sz="2475" dirty="0">
              <a:solidFill>
                <a:schemeClr val="bg1"/>
              </a:solidFill>
              <a:latin typeface="+mj-lt"/>
            </a:endParaRPr>
          </a:p>
          <a:p>
            <a:r>
              <a:rPr lang="en-US" sz="2475" dirty="0">
                <a:solidFill>
                  <a:schemeClr val="bg1"/>
                </a:solidFill>
                <a:latin typeface="+mj-lt"/>
              </a:rPr>
              <a:t>Plagiarism preference : Tamil &gt; Telugu &gt; </a:t>
            </a:r>
            <a:r>
              <a:rPr lang="en-US" sz="2475" dirty="0" err="1">
                <a:solidFill>
                  <a:schemeClr val="bg1"/>
                </a:solidFill>
                <a:latin typeface="+mj-lt"/>
              </a:rPr>
              <a:t>Malyalam</a:t>
            </a:r>
            <a:br>
              <a:rPr lang="en-US" sz="2475" dirty="0">
                <a:solidFill>
                  <a:schemeClr val="bg1"/>
                </a:solidFill>
                <a:latin typeface="+mj-lt"/>
              </a:rPr>
            </a:br>
            <a:endParaRPr lang="en-US" sz="2475" dirty="0">
              <a:solidFill>
                <a:schemeClr val="bg1"/>
              </a:solidFill>
              <a:latin typeface="+mj-lt"/>
            </a:endParaRPr>
          </a:p>
          <a:p>
            <a:r>
              <a:rPr lang="en-US" sz="2475" dirty="0">
                <a:solidFill>
                  <a:schemeClr val="bg1"/>
                </a:solidFill>
                <a:latin typeface="+mj-lt"/>
              </a:rPr>
              <a:t>~61% unique lines and ~55% unique words per song on average. </a:t>
            </a:r>
            <a:br>
              <a:rPr lang="en-US" sz="2475" dirty="0">
                <a:solidFill>
                  <a:schemeClr val="bg1"/>
                </a:solidFill>
                <a:latin typeface="+mj-lt"/>
              </a:rPr>
            </a:br>
            <a:endParaRPr lang="en-US" sz="2475" dirty="0">
              <a:solidFill>
                <a:schemeClr val="bg1"/>
              </a:solidFill>
              <a:latin typeface="+mj-lt"/>
            </a:endParaRPr>
          </a:p>
          <a:p>
            <a:r>
              <a:rPr lang="en-US" sz="2475" dirty="0">
                <a:solidFill>
                  <a:schemeClr val="bg1"/>
                </a:solidFill>
                <a:latin typeface="+mj-lt"/>
              </a:rPr>
              <a:t>Plagiarism on a downtrend from 2013 to 2019,but ramps up from there on. </a:t>
            </a:r>
            <a:br>
              <a:rPr lang="en-US" sz="2475" dirty="0">
                <a:solidFill>
                  <a:schemeClr val="bg1"/>
                </a:solidFill>
                <a:latin typeface="+mj-lt"/>
              </a:rPr>
            </a:br>
            <a:endParaRPr lang="en-US" sz="2475" dirty="0">
              <a:solidFill>
                <a:schemeClr val="bg1"/>
              </a:solidFill>
              <a:latin typeface="+mj-lt"/>
            </a:endParaRPr>
          </a:p>
          <a:p>
            <a:r>
              <a:rPr lang="en-US" sz="2475" dirty="0">
                <a:solidFill>
                  <a:schemeClr val="bg1"/>
                </a:solidFill>
                <a:latin typeface="+mj-lt"/>
              </a:rPr>
              <a:t>Most original Tamil composers : Yuvan Shankar, Santhosh Narayanan</a:t>
            </a:r>
            <a:br>
              <a:rPr lang="en-US" sz="2475" dirty="0">
                <a:solidFill>
                  <a:schemeClr val="bg1"/>
                </a:solidFill>
                <a:latin typeface="+mj-lt"/>
              </a:rPr>
            </a:br>
            <a:endParaRPr lang="en-US" sz="2475" dirty="0">
              <a:solidFill>
                <a:schemeClr val="bg1"/>
              </a:solidFill>
              <a:latin typeface="+mj-lt"/>
            </a:endParaRPr>
          </a:p>
          <a:p>
            <a:r>
              <a:rPr lang="en-US" sz="2475" dirty="0">
                <a:solidFill>
                  <a:schemeClr val="bg1"/>
                </a:solidFill>
                <a:latin typeface="+mj-lt"/>
              </a:rPr>
              <a:t>Least original Tamil composers :</a:t>
            </a:r>
            <a:r>
              <a:rPr lang="en-US" sz="2475" dirty="0" err="1">
                <a:solidFill>
                  <a:schemeClr val="bg1"/>
                </a:solidFill>
                <a:latin typeface="+mj-lt"/>
              </a:rPr>
              <a:t>Sundaramurthy</a:t>
            </a:r>
            <a:r>
              <a:rPr lang="en-US" sz="2475" dirty="0">
                <a:solidFill>
                  <a:schemeClr val="bg1"/>
                </a:solidFill>
                <a:latin typeface="+mj-lt"/>
              </a:rPr>
              <a:t> KS , Sreejith </a:t>
            </a:r>
            <a:r>
              <a:rPr lang="en-US" sz="2475" dirty="0" err="1">
                <a:solidFill>
                  <a:schemeClr val="bg1"/>
                </a:solidFill>
                <a:latin typeface="+mj-lt"/>
              </a:rPr>
              <a:t>Edavana</a:t>
            </a:r>
            <a:r>
              <a:rPr lang="en-US" sz="2475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475" dirty="0">
                <a:solidFill>
                  <a:schemeClr val="bg1"/>
                </a:solidFill>
                <a:latin typeface="+mj-lt"/>
              </a:rPr>
            </a:br>
            <a:endParaRPr lang="en-US" sz="2475" dirty="0">
              <a:solidFill>
                <a:schemeClr val="bg1"/>
              </a:solidFill>
              <a:latin typeface="+mj-lt"/>
            </a:endParaRPr>
          </a:p>
          <a:p>
            <a:r>
              <a:rPr lang="en-US" sz="2475" dirty="0">
                <a:solidFill>
                  <a:schemeClr val="bg1"/>
                </a:solidFill>
                <a:latin typeface="+mj-lt"/>
              </a:rPr>
              <a:t>Least original Telugu composers :Vivek Sagar , Jakes Bejoy </a:t>
            </a:r>
            <a:br>
              <a:rPr lang="en-US" sz="2475" dirty="0">
                <a:solidFill>
                  <a:schemeClr val="bg1"/>
                </a:solidFill>
                <a:latin typeface="+mj-lt"/>
              </a:rPr>
            </a:br>
            <a:endParaRPr lang="en-US" sz="2475" dirty="0">
              <a:solidFill>
                <a:schemeClr val="bg1"/>
              </a:solidFill>
              <a:latin typeface="+mj-lt"/>
            </a:endParaRPr>
          </a:p>
          <a:p>
            <a:r>
              <a:rPr lang="en-US" sz="2475" dirty="0">
                <a:solidFill>
                  <a:schemeClr val="bg1"/>
                </a:solidFill>
                <a:latin typeface="+mj-lt"/>
              </a:rPr>
              <a:t>Most original Telugu composers : Mani Sharma , Ron Ethan </a:t>
            </a:r>
            <a:r>
              <a:rPr lang="en-US" sz="2475" dirty="0" err="1">
                <a:solidFill>
                  <a:schemeClr val="bg1"/>
                </a:solidFill>
                <a:latin typeface="+mj-lt"/>
              </a:rPr>
              <a:t>Yohann</a:t>
            </a:r>
            <a:endParaRPr lang="en-US" sz="2475" dirty="0">
              <a:solidFill>
                <a:schemeClr val="bg1"/>
              </a:solidFill>
              <a:latin typeface="+mj-lt"/>
            </a:endParaRPr>
          </a:p>
          <a:p>
            <a:endParaRPr lang="en-US" sz="2475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67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E44A1-BAD6-44DD-B671-B75AA637D986}"/>
              </a:ext>
            </a:extLst>
          </p:cNvPr>
          <p:cNvSpPr txBox="1"/>
          <p:nvPr/>
        </p:nvSpPr>
        <p:spPr>
          <a:xfrm>
            <a:off x="0" y="3383214"/>
            <a:ext cx="90133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" dirty="0">
                <a:solidFill>
                  <a:schemeClr val="bg1"/>
                </a:solidFill>
                <a:latin typeface="+mj-lt"/>
              </a:rPr>
              <a:t>An average statistically significant Sid Sriram song </a:t>
            </a:r>
          </a:p>
          <a:p>
            <a:pPr algn="ctr"/>
            <a:endParaRPr lang="en-US" sz="375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750" dirty="0">
                <a:solidFill>
                  <a:schemeClr val="bg1"/>
                </a:solidFill>
                <a:latin typeface="+mj-lt"/>
              </a:rPr>
              <a:t>(Telugu only, sorry) </a:t>
            </a:r>
          </a:p>
        </p:txBody>
      </p:sp>
    </p:spTree>
    <p:extLst>
      <p:ext uri="{BB962C8B-B14F-4D97-AF65-F5344CB8AC3E}">
        <p14:creationId xmlns:p14="http://schemas.microsoft.com/office/powerpoint/2010/main" val="393279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7B45-C85E-4470-B0E7-609681F0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6850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Yadike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yadike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o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chinani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manasu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Jhum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tanatana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jhum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tananana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Theeskelathaav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neethopaate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mellaga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nanne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Maate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vinaduga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vinaduga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vinaduga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Ee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maya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prememito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emito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Nee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valla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ta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ta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thapum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vegam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Nuvve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ee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maayo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emo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Ne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tadigina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takajanu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Nuvvunte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naa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jataga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nenunta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oopiriga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Amma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amma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nee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vennela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Nithyaam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napai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undaalilaa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Naa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priyamau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priyamau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batteryve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vidici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vellipodde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02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243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Rao</dc:creator>
  <cp:lastModifiedBy>Saurabh Rao</cp:lastModifiedBy>
  <cp:revision>54</cp:revision>
  <dcterms:created xsi:type="dcterms:W3CDTF">2021-09-16T14:05:25Z</dcterms:created>
  <dcterms:modified xsi:type="dcterms:W3CDTF">2021-09-17T15:37:41Z</dcterms:modified>
</cp:coreProperties>
</file>