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9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503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2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BCA9-517D-45C4-849F-4A273919C60B}" type="datetimeFigureOut">
              <a:rPr lang="en-US" smtClean="0"/>
              <a:t>01.06.2022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A9355B-2D3D-4439-9757-2A8309B0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42B1-5584-4A69-8EAA-B5F2C10F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rmAutofit/>
          </a:bodyPr>
          <a:lstStyle/>
          <a:p>
            <a:r>
              <a:rPr lang="sr-Cyrl-RS" sz="6000" dirty="0">
                <a:latin typeface="+mn-lt"/>
                <a:cs typeface="Arial" panose="020B0604020202020204" pitchFamily="34" charset="0"/>
              </a:rPr>
              <a:t>Производња врата</a:t>
            </a:r>
            <a:endParaRPr lang="en-US" sz="6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97AC-7031-4F5D-B706-A597566F7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7144" y="4134679"/>
            <a:ext cx="5295830" cy="2451652"/>
          </a:xfrm>
        </p:spPr>
        <p:txBody>
          <a:bodyPr>
            <a:normAutofit/>
          </a:bodyPr>
          <a:lstStyle/>
          <a:p>
            <a:r>
              <a:rPr lang="sr-Cyrl-RS" i="1" dirty="0"/>
              <a:t>Ментор: Саша Стаменовић</a:t>
            </a:r>
          </a:p>
          <a:p>
            <a:r>
              <a:rPr lang="sr-Cyrl-RS" i="1" dirty="0"/>
              <a:t>Предмет: Познавање пословних процеса</a:t>
            </a:r>
          </a:p>
          <a:p>
            <a:r>
              <a:rPr lang="sr-Cyrl-RS" i="1" dirty="0"/>
              <a:t>Чланови тима: </a:t>
            </a:r>
          </a:p>
          <a:p>
            <a:r>
              <a:rPr lang="sr-Cyrl-RS" i="1" dirty="0"/>
              <a:t>	Анђела Пљакић 018/2020</a:t>
            </a:r>
          </a:p>
          <a:p>
            <a:r>
              <a:rPr lang="sr-Cyrl-RS" i="1" dirty="0"/>
              <a:t>	Андријана Јовановић 021/2020</a:t>
            </a:r>
          </a:p>
          <a:p>
            <a:r>
              <a:rPr lang="sr-Cyrl-RS" i="1" dirty="0"/>
              <a:t>	Јован Лазаревић 122/2020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90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2D1395-A689-4346-B86C-75E9BF784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2" y="1408231"/>
            <a:ext cx="8497145" cy="4767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D61-AF4A-4894-BCA9-C911C6A1AEAA}"/>
              </a:ext>
            </a:extLst>
          </p:cNvPr>
          <p:cNvSpPr txBox="1"/>
          <p:nvPr/>
        </p:nvSpPr>
        <p:spPr>
          <a:xfrm>
            <a:off x="9170503" y="1722783"/>
            <a:ext cx="2785458" cy="382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8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спецификација дефинисаних за покретање процеса производње</a:t>
            </a:r>
            <a:endParaRPr lang="en-US" sz="18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8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провер о доступности потребних материјала</a:t>
            </a:r>
            <a:endParaRPr lang="en-US" sz="18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8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Одговор о постојању потребе за набавком</a:t>
            </a:r>
            <a:endParaRPr lang="en-US" sz="18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1800860" algn="l"/>
              </a:tabLst>
            </a:pPr>
            <a:r>
              <a:rPr lang="sr-Cyrl-RS" sz="18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доступности</a:t>
            </a:r>
            <a:endParaRPr lang="en-US" sz="18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DF936-1543-4993-9CC3-0F72D9B4B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94" y="1566645"/>
            <a:ext cx="8951736" cy="4926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2C7B4-E7C6-412F-B231-DCC41B6D325C}"/>
              </a:ext>
            </a:extLst>
          </p:cNvPr>
          <p:cNvSpPr txBox="1"/>
          <p:nvPr/>
        </p:nvSpPr>
        <p:spPr>
          <a:xfrm>
            <a:off x="9371230" y="689113"/>
            <a:ext cx="2820770" cy="616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Дефинисање капацитета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Питање о провери расположивости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расположивости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расположивости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2357755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Тражење радних налога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2357755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радних налога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Распоређивање радних налога и покретање производње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+mj-lt"/>
              <a:buAutoNum type="arabicPeriod"/>
              <a:tabLst>
                <a:tab pos="4719320" algn="l"/>
              </a:tabLst>
            </a:pPr>
            <a:r>
              <a:rPr lang="sr-Cyrl-RS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извршеној производњи</a:t>
            </a:r>
            <a:endParaRPr lang="en-US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041-6A0B-4C0E-9BFE-55AAB787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12075"/>
            <a:ext cx="8911687" cy="807125"/>
          </a:xfrm>
        </p:spPr>
        <p:txBody>
          <a:bodyPr/>
          <a:lstStyle/>
          <a:p>
            <a:r>
              <a:rPr lang="sr-Cyrl-RS" dirty="0"/>
              <a:t>Блок дијаграм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82911-FAB6-45FB-B837-6DD65ADA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78" y="1388587"/>
            <a:ext cx="6325567" cy="4250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A8510-4683-4873-ACBD-81AEC3F35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25" y="1388587"/>
            <a:ext cx="5194107" cy="48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55A6-A7E6-4B5A-8A92-A24F38F7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701107"/>
          </a:xfrm>
        </p:spPr>
        <p:txBody>
          <a:bodyPr/>
          <a:lstStyle/>
          <a:p>
            <a:r>
              <a:rPr lang="en-US" dirty="0"/>
              <a:t>MOV </a:t>
            </a:r>
            <a:r>
              <a:rPr lang="sr-Cyrl-RS" dirty="0"/>
              <a:t>дијаграм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D6111-FCCB-4D06-8508-357C96C3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83" y="701107"/>
            <a:ext cx="7583549" cy="601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69F060-EF5E-418B-B277-6C6B52CF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31" y="1305370"/>
            <a:ext cx="10003526" cy="46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AD3CCE-FC7C-4A0F-A0F7-A6F4F1FB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43" y="-1"/>
            <a:ext cx="8640417" cy="6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ABC39-43DD-4350-A9A0-4B6801DA2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1" y="665525"/>
            <a:ext cx="7272215" cy="5952785"/>
          </a:xfrm>
        </p:spPr>
      </p:pic>
    </p:spTree>
    <p:extLst>
      <p:ext uri="{BB962C8B-B14F-4D97-AF65-F5344CB8AC3E}">
        <p14:creationId xmlns:p14="http://schemas.microsoft.com/office/powerpoint/2010/main" val="223542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E11C-3E2B-4E05-B1BB-6C7C3742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8" y="515053"/>
            <a:ext cx="9650645" cy="1162745"/>
          </a:xfrm>
        </p:spPr>
        <p:txBody>
          <a:bodyPr>
            <a:normAutofit fontScale="90000"/>
          </a:bodyPr>
          <a:lstStyle/>
          <a:p>
            <a:r>
              <a:rPr lang="sr-Cyrl-RS" dirty="0"/>
              <a:t>Приказ целе базе података у програму </a:t>
            </a:r>
            <a:r>
              <a:rPr lang="en-US" dirty="0"/>
              <a:t>SQLite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8C231B6-18A1-4B47-8CEA-94630529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82" y="1428924"/>
            <a:ext cx="4697835" cy="5318996"/>
          </a:xfrm>
        </p:spPr>
      </p:pic>
    </p:spTree>
    <p:extLst>
      <p:ext uri="{BB962C8B-B14F-4D97-AF65-F5344CB8AC3E}">
        <p14:creationId xmlns:p14="http://schemas.microsoft.com/office/powerpoint/2010/main" val="51689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3E96-E92D-4E4C-8ADE-E6C5D1F3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1733"/>
            <a:ext cx="8911687" cy="758895"/>
          </a:xfrm>
        </p:spPr>
        <p:txBody>
          <a:bodyPr/>
          <a:lstStyle/>
          <a:p>
            <a:r>
              <a:rPr lang="sr-Cyrl-RS" dirty="0"/>
              <a:t>Приказ апликације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9225B-B741-40B5-867F-2F0B6998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73" y="1350628"/>
            <a:ext cx="8476009" cy="5125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161F1-0651-4631-908C-5B6E2FF5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60" y="3699546"/>
            <a:ext cx="3253766" cy="10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9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54C8-6C93-4AD7-998A-324BC47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92" y="598943"/>
            <a:ext cx="8911687" cy="550349"/>
          </a:xfrm>
        </p:spPr>
        <p:txBody>
          <a:bodyPr>
            <a:normAutofit fontScale="90000"/>
          </a:bodyPr>
          <a:lstStyle/>
          <a:p>
            <a:r>
              <a:rPr lang="sr-Cyrl-RS" dirty="0"/>
              <a:t>Изборни мени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E95E3-FF45-4A6A-B036-DA20ED7E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91" y="1583250"/>
            <a:ext cx="7938611" cy="4620027"/>
          </a:xfrm>
        </p:spPr>
      </p:pic>
    </p:spTree>
    <p:extLst>
      <p:ext uri="{BB962C8B-B14F-4D97-AF65-F5344CB8AC3E}">
        <p14:creationId xmlns:p14="http://schemas.microsoft.com/office/powerpoint/2010/main" val="39667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4D22-4E47-45B6-8987-C1F48403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Документација пројекта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C34C-C235-4737-867D-FB30E399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044"/>
            <a:ext cx="8915400" cy="2372139"/>
          </a:xfrm>
        </p:spPr>
        <p:txBody>
          <a:bodyPr/>
          <a:lstStyle/>
          <a:p>
            <a:r>
              <a:rPr lang="sr-Cyrl-RS" dirty="0"/>
              <a:t>Документација овога пројекта се састоји из:</a:t>
            </a:r>
          </a:p>
          <a:p>
            <a:r>
              <a:rPr lang="sr-Cyrl-RS" dirty="0"/>
              <a:t>Предлога решења,</a:t>
            </a:r>
          </a:p>
          <a:p>
            <a:r>
              <a:rPr lang="sr-Latn-RS" dirty="0"/>
              <a:t>SSA</a:t>
            </a:r>
            <a:r>
              <a:rPr lang="sr-Cyrl-RS" dirty="0"/>
              <a:t> и блок дијграма тока,</a:t>
            </a:r>
          </a:p>
          <a:p>
            <a:r>
              <a:rPr lang="en-US" dirty="0"/>
              <a:t>MOV </a:t>
            </a:r>
            <a:r>
              <a:rPr lang="sr-Cyrl-RS" dirty="0"/>
              <a:t>дијаграма,</a:t>
            </a:r>
          </a:p>
          <a:p>
            <a:r>
              <a:rPr lang="sr-Cyrl-RS" dirty="0"/>
              <a:t>Одрађене апликације у програму </a:t>
            </a:r>
            <a:r>
              <a:rPr lang="sr-Latn-RS" dirty="0"/>
              <a:t>„Embarcadero“.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9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D6F1-F501-440C-9295-9F7008C3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5791"/>
            <a:ext cx="8911687" cy="718129"/>
          </a:xfrm>
        </p:spPr>
        <p:txBody>
          <a:bodyPr/>
          <a:lstStyle/>
          <a:p>
            <a:r>
              <a:rPr lang="sr-Cyrl-RS" dirty="0"/>
              <a:t>Поруџбеница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92406-E1AD-4DCF-8D67-DB995F4CB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28" y="1669410"/>
            <a:ext cx="10692712" cy="4510572"/>
          </a:xfrm>
        </p:spPr>
      </p:pic>
    </p:spTree>
    <p:extLst>
      <p:ext uri="{BB962C8B-B14F-4D97-AF65-F5344CB8AC3E}">
        <p14:creationId xmlns:p14="http://schemas.microsoft.com/office/powerpoint/2010/main" val="131328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3BF1-3332-43A3-8848-A01813C6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92" y="562547"/>
            <a:ext cx="8911687" cy="768462"/>
          </a:xfrm>
        </p:spPr>
        <p:txBody>
          <a:bodyPr/>
          <a:lstStyle/>
          <a:p>
            <a:r>
              <a:rPr lang="sr-Cyrl-RS" dirty="0"/>
              <a:t>Креирање радног налога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97948-7BA7-405B-B922-82927A67B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40" y="1387016"/>
            <a:ext cx="8061820" cy="4793282"/>
          </a:xfrm>
        </p:spPr>
      </p:pic>
    </p:spTree>
    <p:extLst>
      <p:ext uri="{BB962C8B-B14F-4D97-AF65-F5344CB8AC3E}">
        <p14:creationId xmlns:p14="http://schemas.microsoft.com/office/powerpoint/2010/main" val="3241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7C00-FFD4-4A8F-923D-03F3FAA7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07" y="565387"/>
            <a:ext cx="9986205" cy="1062077"/>
          </a:xfrm>
        </p:spPr>
        <p:txBody>
          <a:bodyPr>
            <a:normAutofit fontScale="90000"/>
          </a:bodyPr>
          <a:lstStyle/>
          <a:p>
            <a:r>
              <a:rPr lang="sr-Cyrl-RS" sz="3200" dirty="0"/>
              <a:t>Додељивање производа и количине радном налогу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25518-1023-474B-AE9E-93414777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17" y="1400632"/>
            <a:ext cx="8607106" cy="4748498"/>
          </a:xfrm>
        </p:spPr>
      </p:pic>
    </p:spTree>
    <p:extLst>
      <p:ext uri="{BB962C8B-B14F-4D97-AF65-F5344CB8AC3E}">
        <p14:creationId xmlns:p14="http://schemas.microsoft.com/office/powerpoint/2010/main" val="6428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F57-23DD-405B-8B6C-92D72D12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8686"/>
            <a:ext cx="8911687" cy="676184"/>
          </a:xfrm>
        </p:spPr>
        <p:txBody>
          <a:bodyPr/>
          <a:lstStyle/>
          <a:p>
            <a:r>
              <a:rPr lang="sr-Cyrl-RS" dirty="0"/>
              <a:t>Требовање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96CAD-9CD1-4578-80BC-44F23DA09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82" y="1493240"/>
            <a:ext cx="9449428" cy="4989061"/>
          </a:xfrm>
        </p:spPr>
      </p:pic>
    </p:spTree>
    <p:extLst>
      <p:ext uri="{BB962C8B-B14F-4D97-AF65-F5344CB8AC3E}">
        <p14:creationId xmlns:p14="http://schemas.microsoft.com/office/powerpoint/2010/main" val="163507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862C-3C80-43C5-8A21-E387E0A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6741"/>
            <a:ext cx="8911687" cy="760073"/>
          </a:xfrm>
        </p:spPr>
        <p:txBody>
          <a:bodyPr/>
          <a:lstStyle/>
          <a:p>
            <a:r>
              <a:rPr lang="sr-Cyrl-RS" dirty="0"/>
              <a:t>Преглед претходних требовања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B0708-07F5-479D-A34C-4546B2AD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29" y="1540791"/>
            <a:ext cx="7592037" cy="4916344"/>
          </a:xfrm>
        </p:spPr>
      </p:pic>
    </p:spTree>
    <p:extLst>
      <p:ext uri="{BB962C8B-B14F-4D97-AF65-F5344CB8AC3E}">
        <p14:creationId xmlns:p14="http://schemas.microsoft.com/office/powerpoint/2010/main" val="18676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A4A6-1A38-481B-BC7D-41AF137F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55" y="624110"/>
            <a:ext cx="9793258" cy="827185"/>
          </a:xfrm>
        </p:spPr>
        <p:txBody>
          <a:bodyPr/>
          <a:lstStyle/>
          <a:p>
            <a:r>
              <a:rPr lang="sr-Cyrl-RS" dirty="0"/>
              <a:t>Количина и производ, унос у требовање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D3A67-06DD-483E-96A4-23BDEED71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10" y="1530285"/>
            <a:ext cx="7608815" cy="4943628"/>
          </a:xfrm>
        </p:spPr>
      </p:pic>
    </p:spTree>
    <p:extLst>
      <p:ext uri="{BB962C8B-B14F-4D97-AF65-F5344CB8AC3E}">
        <p14:creationId xmlns:p14="http://schemas.microsoft.com/office/powerpoint/2010/main" val="40428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0E17-665D-43AB-B0FA-9B98210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6055"/>
            <a:ext cx="8911687" cy="726518"/>
          </a:xfrm>
        </p:spPr>
        <p:txBody>
          <a:bodyPr/>
          <a:lstStyle/>
          <a:p>
            <a:r>
              <a:rPr lang="sr-Cyrl-RS" dirty="0"/>
              <a:t>Одабир засебних компоненти врата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3D9ED-F984-485A-B28B-BFE39DADE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86" y="1355763"/>
            <a:ext cx="6620141" cy="5252373"/>
          </a:xfrm>
        </p:spPr>
      </p:pic>
    </p:spTree>
    <p:extLst>
      <p:ext uri="{BB962C8B-B14F-4D97-AF65-F5344CB8AC3E}">
        <p14:creationId xmlns:p14="http://schemas.microsoft.com/office/powerpoint/2010/main" val="12534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C36B-8369-4310-A142-CFD31DA8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470" y="674444"/>
            <a:ext cx="8911687" cy="684573"/>
          </a:xfrm>
        </p:spPr>
        <p:txBody>
          <a:bodyPr/>
          <a:lstStyle/>
          <a:p>
            <a:r>
              <a:rPr lang="sr-Cyrl-RS" dirty="0"/>
              <a:t>Потврда одабира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3C5EE-9572-4E97-BA39-71B69AE39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64" y="1400434"/>
            <a:ext cx="7298422" cy="5174146"/>
          </a:xfrm>
        </p:spPr>
      </p:pic>
    </p:spTree>
    <p:extLst>
      <p:ext uri="{BB962C8B-B14F-4D97-AF65-F5344CB8AC3E}">
        <p14:creationId xmlns:p14="http://schemas.microsoft.com/office/powerpoint/2010/main" val="14308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3686-27C5-4D14-822C-C635F580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853"/>
            <a:ext cx="8911687" cy="800664"/>
          </a:xfrm>
        </p:spPr>
        <p:txBody>
          <a:bodyPr>
            <a:normAutofit/>
          </a:bodyPr>
          <a:lstStyle/>
          <a:p>
            <a:r>
              <a:rPr lang="sr-Cyrl-RS" dirty="0"/>
              <a:t>Захвалница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543BB-726B-4918-9678-0D2EBC4F5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67" y="1632208"/>
            <a:ext cx="7858976" cy="4472589"/>
          </a:xfrm>
        </p:spPr>
      </p:pic>
    </p:spTree>
    <p:extLst>
      <p:ext uri="{BB962C8B-B14F-4D97-AF65-F5344CB8AC3E}">
        <p14:creationId xmlns:p14="http://schemas.microsoft.com/office/powerpoint/2010/main" val="13409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BE434B-BC68-4390-8E7C-EABD39219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4321" y="2757881"/>
            <a:ext cx="8915399" cy="2262781"/>
          </a:xfrm>
        </p:spPr>
        <p:txBody>
          <a:bodyPr/>
          <a:lstStyle/>
          <a:p>
            <a:r>
              <a:rPr lang="sr-Cyrl-RS" dirty="0"/>
              <a:t>Хвала на пажњи!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EF1B-4DAF-4AC2-B01F-B14F1853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344"/>
            <a:ext cx="8911687" cy="1280890"/>
          </a:xfrm>
        </p:spPr>
        <p:txBody>
          <a:bodyPr/>
          <a:lstStyle/>
          <a:p>
            <a:r>
              <a:rPr lang="sr-Cyrl-RS" dirty="0"/>
              <a:t>Предлог решења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D3AB-7104-410D-8BF6-AB3B3B9B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8" y="1798985"/>
            <a:ext cx="11158330" cy="3246782"/>
          </a:xfrm>
        </p:spPr>
        <p:txBody>
          <a:bodyPr>
            <a:noAutofit/>
          </a:bodyPr>
          <a:lstStyle/>
          <a:p>
            <a:pPr marL="0" marR="0" indent="45720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Times New Roman" panose="02020603050405020304" pitchFamily="18" charset="0"/>
              </a:rPr>
              <a:t>Прика</a:t>
            </a:r>
            <a:r>
              <a:rPr lang="sr-Cyrl-RS" sz="2000" b="1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Courier New" panose="02070309020205020404" pitchFamily="49" charset="0"/>
              </a:rPr>
              <a:t>з производа</a:t>
            </a:r>
            <a:endParaRPr lang="en-US" sz="2000" b="1" dirty="0">
              <a:solidFill>
                <a:srgbClr val="000000"/>
              </a:solidFill>
              <a:effectLst/>
              <a:latin typeface="Areal RNID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Основне функције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логовање корисника на апликацију; ишчитавање поруџбеница у апликацији; провера доступних материјала из складишта (магацина); слање налога за требовање; провера расположивости ресурса.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Административни део апликације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административни налог омогућава детаљан преглед и приступ свим функционалностима целокупног система.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Циљеви и предности цистема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брз, респонзиван са функционалним интерфејсом лаким за навигацију; оптимизовано време претраге; једноставан и практичан.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45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9C99-9B4C-41B8-9441-2753ED28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009" y="675861"/>
            <a:ext cx="9927603" cy="5235361"/>
          </a:xfrm>
        </p:spPr>
        <p:txBody>
          <a:bodyPr>
            <a:normAutofit/>
          </a:bodyPr>
          <a:lstStyle/>
          <a:p>
            <a:pPr marL="0" marR="0" indent="45720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Times New Roman" panose="02020603050405020304" pitchFamily="18" charset="0"/>
              </a:rPr>
              <a:t>Основана ограничења система</a:t>
            </a:r>
            <a:endParaRPr lang="en-US" sz="2000" b="1" dirty="0">
              <a:solidFill>
                <a:srgbClr val="000000"/>
              </a:solidFill>
              <a:effectLst/>
              <a:latin typeface="Areal RNID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Перформансе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Веб апликација треба да буде постављена на сервер који ће омогућити брзу реакцију на корисничке захтеве, акције и једноставан преглед доступних услуга.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Безбедност: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 У оквиру ове веб апликације ће бити имплементирана ограничења и процедуре које ће вршити проверу приликом уноса или измене података.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Сигурност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Податцима из система неће моћи да приступају сви корисници, већ ће власници и администратор софтвера имати већа овлашћења и ашурирати податке који су важни за рад система.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000" b="1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Поузданост</a:t>
            </a:r>
            <a:r>
              <a:rPr lang="sr-Cyrl-RS" sz="20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: До изненадног пада система може доћи једино као последица грешака у раду оперативног система или веб претраживача или нагле пребукираности система.</a:t>
            </a:r>
            <a:endParaRPr lang="en-US" sz="20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3B55-EAF4-4E95-B2B7-C297EF2A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3" y="622852"/>
            <a:ext cx="9715569" cy="5288370"/>
          </a:xfrm>
        </p:spPr>
        <p:txBody>
          <a:bodyPr>
            <a:normAutofit/>
          </a:bodyPr>
          <a:lstStyle/>
          <a:p>
            <a:pPr marL="0" marR="0" indent="45720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400" b="1" kern="0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Times New Roman" panose="02020603050405020304" pitchFamily="18" charset="0"/>
              </a:rPr>
              <a:t>Спољашњи интерфејс</a:t>
            </a:r>
            <a:endParaRPr lang="en-US" sz="2400" b="1" kern="0" dirty="0">
              <a:solidFill>
                <a:srgbClr val="000000"/>
              </a:solidFill>
              <a:effectLst/>
              <a:latin typeface="Areal RNID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Како би ова веб апликација била у могућности да  функционише, пожељно је да се нађе оптималан однос између цене складиштења података на сервер и прихода од коришћења апликације; довољно дефинисаних података о разноврсним производима у понуди; функције које су на располагању кориснику треба да буду имплементиране тако да им омогућује што једноставнији унос података, њихову обраду, претрагу по разним критеријумима и опције за аутоматско сортирање у што краћем временском року; корсиник ће имати приступ свим функцијама апликације, док ће администратори моћи да ажурирају податке.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56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A052-5C33-4367-8830-0F4C47D5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4" y="583095"/>
            <a:ext cx="9954108" cy="6042991"/>
          </a:xfrm>
        </p:spPr>
        <p:txBody>
          <a:bodyPr>
            <a:noAutofit/>
          </a:bodyPr>
          <a:lstStyle/>
          <a:p>
            <a:pPr marL="0" marR="0" indent="45720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</a:pPr>
            <a:r>
              <a:rPr lang="sr-Cyrl-RS" sz="2400" b="1" kern="0" dirty="0">
                <a:solidFill>
                  <a:srgbClr val="000000"/>
                </a:solidFill>
                <a:effectLst/>
                <a:latin typeface="Areal RNIDS"/>
                <a:ea typeface="Times New Roman" panose="02020603050405020304" pitchFamily="18" charset="0"/>
                <a:cs typeface="Times New Roman" panose="02020603050405020304" pitchFamily="18" charset="0"/>
              </a:rPr>
              <a:t>Предлог решења</a:t>
            </a: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Продаја шаље поруџбеницу производњи.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Производња дефинише потребе за испуњавање поруџбине.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Проверавају се доступни материјали у складишту (магацину).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Потенцијална набавка недостајућих ресурса.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Одређивање капацитета потребних за производњу (време и простор за извршавање производње).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Дефинисање располошивости.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Провера расположивости (ако није на располагању, процес се враћа на корак 5)).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Распоређивање и расподела радних налога.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Извршавање радног налога и покретање процеса производње.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sr-Cyrl-RS" sz="24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 Слање одговора продаји о успешном или неуспешном покретању производње.</a:t>
            </a:r>
            <a:endParaRPr lang="en-US" sz="24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4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1AF0-5B3B-4279-B082-250422E5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857"/>
            <a:ext cx="8911687" cy="1280890"/>
          </a:xfrm>
        </p:spPr>
        <p:txBody>
          <a:bodyPr/>
          <a:lstStyle/>
          <a:p>
            <a:r>
              <a:rPr lang="en-US" dirty="0"/>
              <a:t>SSA </a:t>
            </a:r>
            <a:r>
              <a:rPr lang="sr-Cyrl-RS" dirty="0"/>
              <a:t>дијаграм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B272A-082C-4556-B282-520693111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9" y="1623392"/>
            <a:ext cx="8837691" cy="4233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34A925-70D4-4210-8D64-AD910D745E90}"/>
              </a:ext>
            </a:extLst>
          </p:cNvPr>
          <p:cNvSpPr txBox="1"/>
          <p:nvPr/>
        </p:nvSpPr>
        <p:spPr>
          <a:xfrm>
            <a:off x="9647581" y="94022"/>
            <a:ext cx="2345635" cy="704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поруџбенице производњи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спецификација дефинисаних за покретање процеса производње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провер о доступности потребних материјала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Одговор о постојању потребе за набавком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Дефинисање капацитета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Питање о провери расположивости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расположивости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Распоређивање радних налога и покретање производње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извршеној производњи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45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могућности извршетка производње</a:t>
            </a:r>
            <a:endParaRPr lang="en-US" sz="145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50" dirty="0"/>
          </a:p>
        </p:txBody>
      </p:sp>
    </p:spTree>
    <p:extLst>
      <p:ext uri="{BB962C8B-B14F-4D97-AF65-F5344CB8AC3E}">
        <p14:creationId xmlns:p14="http://schemas.microsoft.com/office/powerpoint/2010/main" val="9553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BE2487-1F9F-4319-9308-67696DCB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4" y="163931"/>
            <a:ext cx="8570418" cy="6530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8EB13-250E-448B-A875-3DB0C88C7E8A}"/>
              </a:ext>
            </a:extLst>
          </p:cNvPr>
          <p:cNvSpPr txBox="1"/>
          <p:nvPr/>
        </p:nvSpPr>
        <p:spPr>
          <a:xfrm>
            <a:off x="9024730" y="291548"/>
            <a:ext cx="2981740" cy="691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поруџбенице производњи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спецификација дефинисаних за покретање процеса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провер о доступности потребних материјала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Одговор о постојању потребе за набавком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Дефинисање капацитета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Питање о провери расположивости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одговора о расположивости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Распоређивање радних налога и покретање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извршеној производњи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Слање извештаја о могућности извршетка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4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56924-CDA1-4F63-B242-234CDFD7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2" y="1411768"/>
            <a:ext cx="9065099" cy="4684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AE285-D8B7-4803-B696-D26D9A9CD303}"/>
              </a:ext>
            </a:extLst>
          </p:cNvPr>
          <p:cNvSpPr txBox="1"/>
          <p:nvPr/>
        </p:nvSpPr>
        <p:spPr>
          <a:xfrm>
            <a:off x="9236765" y="649358"/>
            <a:ext cx="2822713" cy="580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1.Слање поруџбенице производњи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2.Слање спецификација дефинисаних за покретање процеса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3.Одговор о постојању потребе за набавком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4.Распоређивање радних налога и покретање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5.Слање извештаја о извршеној производњи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0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tabLst>
                <a:tab pos="4719320" algn="l"/>
              </a:tabLst>
            </a:pPr>
            <a:r>
              <a:rPr lang="sr-Cyrl-RS" sz="1600" dirty="0">
                <a:effectLst/>
                <a:latin typeface="Areal RNIDS"/>
                <a:ea typeface="Calibri" panose="020F0502020204030204" pitchFamily="34" charset="0"/>
                <a:cs typeface="Times New Roman" panose="02020603050405020304" pitchFamily="18" charset="0"/>
              </a:rPr>
              <a:t>6.Слање извештаја о могућности извршетка производње</a:t>
            </a:r>
            <a:endParaRPr lang="en-US" sz="1600" dirty="0">
              <a:effectLst/>
              <a:latin typeface="Areal RNID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39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659</Words>
  <Application>Microsoft Office PowerPoint</Application>
  <PresentationFormat>Widescreen</PresentationFormat>
  <Paragraphs>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Areal RNIDS</vt:lpstr>
      <vt:lpstr>Arial</vt:lpstr>
      <vt:lpstr>Century Gothic</vt:lpstr>
      <vt:lpstr>Wingdings 3</vt:lpstr>
      <vt:lpstr>Wisp</vt:lpstr>
      <vt:lpstr>Производња врата</vt:lpstr>
      <vt:lpstr>Документација пројекта</vt:lpstr>
      <vt:lpstr>Предлог решења</vt:lpstr>
      <vt:lpstr>PowerPoint Presentation</vt:lpstr>
      <vt:lpstr>PowerPoint Presentation</vt:lpstr>
      <vt:lpstr>PowerPoint Presentation</vt:lpstr>
      <vt:lpstr>SSA дијаграм</vt:lpstr>
      <vt:lpstr>PowerPoint Presentation</vt:lpstr>
      <vt:lpstr>PowerPoint Presentation</vt:lpstr>
      <vt:lpstr>PowerPoint Presentation</vt:lpstr>
      <vt:lpstr>PowerPoint Presentation</vt:lpstr>
      <vt:lpstr>Блок дијаграм</vt:lpstr>
      <vt:lpstr>MOV дијаграм</vt:lpstr>
      <vt:lpstr>PowerPoint Presentation</vt:lpstr>
      <vt:lpstr>PowerPoint Presentation</vt:lpstr>
      <vt:lpstr>PowerPoint Presentation</vt:lpstr>
      <vt:lpstr>Приказ целе базе података у програму SQLite</vt:lpstr>
      <vt:lpstr>Приказ апликације</vt:lpstr>
      <vt:lpstr>Изборни мени</vt:lpstr>
      <vt:lpstr>Поруџбеница</vt:lpstr>
      <vt:lpstr>Креирање радног налога</vt:lpstr>
      <vt:lpstr>Додељивање производа и количине радном налогу</vt:lpstr>
      <vt:lpstr>Требовање</vt:lpstr>
      <vt:lpstr>Преглед претходних требовања</vt:lpstr>
      <vt:lpstr>Количина и производ, унос у требовање</vt:lpstr>
      <vt:lpstr>Одабир засебних компоненти врата</vt:lpstr>
      <vt:lpstr>Потврда одабира</vt:lpstr>
      <vt:lpstr>Захвалница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Производња врата</dc:title>
  <dc:creator>PC</dc:creator>
  <cp:lastModifiedBy>PC</cp:lastModifiedBy>
  <cp:revision>8</cp:revision>
  <dcterms:created xsi:type="dcterms:W3CDTF">2022-05-31T20:26:32Z</dcterms:created>
  <dcterms:modified xsi:type="dcterms:W3CDTF">2022-06-01T22:30:19Z</dcterms:modified>
</cp:coreProperties>
</file>