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5" r:id="rId1"/>
    <p:sldMasterId id="2147484567" r:id="rId2"/>
  </p:sldMasterIdLst>
  <p:notesMasterIdLst>
    <p:notesMasterId r:id="rId5"/>
  </p:notesMasterIdLst>
  <p:sldIdLst>
    <p:sldId id="322" r:id="rId3"/>
    <p:sldId id="32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76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21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19B13-40A6-4F2F-B502-D6A86B1C6A93}" type="datetimeFigureOut">
              <a:rPr lang="de-DE" smtClean="0"/>
              <a:t>12.11.2019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1F0EA-A985-40F6-B599-8DCE742970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4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A9D8-AE0E-4646-845F-2F6E85ABE73C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46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80A5-A777-4288-B2ED-DEE0C0A71D16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91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1AB3-DA9E-434F-A834-32DD9EB325CC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204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3E10-E751-4B1A-89EB-EFB159A57607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731" y="290331"/>
            <a:ext cx="3283743" cy="1534823"/>
          </a:xfrm>
          <a:prstGeom prst="rect">
            <a:avLst/>
          </a:prstGeom>
        </p:spPr>
      </p:pic>
      <p:pic>
        <p:nvPicPr>
          <p:cNvPr id="13" name="Bild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052" y="692295"/>
            <a:ext cx="2906043" cy="75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1" y="114707"/>
            <a:ext cx="3720012" cy="26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02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3945-F40F-4CF7-9408-5CFB325C7FCC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18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9BC6-ED35-4E54-ABFC-420E3E085C05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291181" y="6135708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9AAA98-22AC-41C1-93F4-361D646F55A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731" y="290331"/>
            <a:ext cx="3283743" cy="153482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542106"/>
            <a:ext cx="2486527" cy="1283048"/>
          </a:xfrm>
          <a:prstGeom prst="rect">
            <a:avLst/>
          </a:prstGeom>
        </p:spPr>
      </p:pic>
      <p:pic>
        <p:nvPicPr>
          <p:cNvPr id="14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052" y="692295"/>
            <a:ext cx="2906043" cy="75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657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1CE2-3833-4305-9F6A-DE27A44EB67C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291181" y="6135708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9AAA98-22AC-41C1-93F4-361D646F55AA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66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78EF-6830-4B22-9AA2-CDFD84F89E9C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50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91DF-2015-49A4-A2AE-5C016D21BD79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74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880E-89D9-474A-A7EC-C1F0B0E89BB6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51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0C-C3C4-4FD0-8647-C5F2B7F7F413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5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0BB2-58E4-4434-B62B-526A61200931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08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0B7D-C7DC-49A7-9E25-D3826F702C67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02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E683-F391-4A7D-88D7-A563F69A1228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D1D1-CB9C-4660-B79F-1EAF7990E907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2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20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1930-368E-4EA2-8270-7C214E63DB47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731" y="290331"/>
            <a:ext cx="3283743" cy="153482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542106"/>
            <a:ext cx="2486527" cy="1283048"/>
          </a:xfrm>
          <a:prstGeom prst="rect">
            <a:avLst/>
          </a:prstGeom>
        </p:spPr>
      </p:pic>
      <p:pic>
        <p:nvPicPr>
          <p:cNvPr id="13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052" y="692295"/>
            <a:ext cx="2906043" cy="75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97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D27A-17A1-4E2D-B640-FF3A2BCE1892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3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9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3CD-2228-42CC-8905-AA00F4A2C176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8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59498-C4E0-4814-B57D-6A0A1FB9DB96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5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D039-9820-41C1-9981-5818DE3D715B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reeform 11"/>
          <p:cNvSpPr/>
          <p:nvPr userDrawn="1"/>
        </p:nvSpPr>
        <p:spPr bwMode="auto">
          <a:xfrm flipV="1">
            <a:off x="0" y="606198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5708"/>
            <a:ext cx="779767" cy="365125"/>
          </a:xfrm>
        </p:spPr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1" y="624110"/>
            <a:ext cx="1409282" cy="6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68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7758-3792-424E-A926-5678C564725A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83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24B3-7C02-4C1D-8B24-47354557AD35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4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82FF-2FFA-4684-853D-E29A9D26A5BD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2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F9A-F220-4CD2-9DB1-45F8421DBBF9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1187-07B9-4671-8BE4-5E7AE57BFC5E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394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D299-0A81-423B-8301-A1D16A70719C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96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9BFF4-E735-4CA4-B3DA-BD03325FE58E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06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B61805-C5D2-410A-A1BA-2119E2BA3902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51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7" r:id="rId2"/>
    <p:sldLayoutId id="2147484478" r:id="rId3"/>
    <p:sldLayoutId id="2147484479" r:id="rId4"/>
    <p:sldLayoutId id="2147484480" r:id="rId5"/>
    <p:sldLayoutId id="2147484481" r:id="rId6"/>
    <p:sldLayoutId id="2147484482" r:id="rId7"/>
    <p:sldLayoutId id="2147484483" r:id="rId8"/>
    <p:sldLayoutId id="2147484484" r:id="rId9"/>
    <p:sldLayoutId id="2147484485" r:id="rId10"/>
    <p:sldLayoutId id="21474844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7DDD-44B1-4C5D-AAD6-0EE0B8FF6C53}" type="datetime1">
              <a:rPr lang="de-DE" smtClean="0"/>
              <a:t>12.11.2019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9AAA98-22AC-41C1-93F4-361D646F55A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56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8" r:id="rId1"/>
    <p:sldLayoutId id="2147484569" r:id="rId2"/>
    <p:sldLayoutId id="2147484570" r:id="rId3"/>
    <p:sldLayoutId id="2147484571" r:id="rId4"/>
    <p:sldLayoutId id="2147484572" r:id="rId5"/>
    <p:sldLayoutId id="2147484573" r:id="rId6"/>
    <p:sldLayoutId id="2147484574" r:id="rId7"/>
    <p:sldLayoutId id="2147484575" r:id="rId8"/>
    <p:sldLayoutId id="2147484576" r:id="rId9"/>
    <p:sldLayoutId id="2147484577" r:id="rId10"/>
    <p:sldLayoutId id="2147484578" r:id="rId11"/>
    <p:sldLayoutId id="2147484579" r:id="rId12"/>
    <p:sldLayoutId id="2147484580" r:id="rId13"/>
    <p:sldLayoutId id="2147484581" r:id="rId14"/>
    <p:sldLayoutId id="2147484582" r:id="rId15"/>
    <p:sldLayoutId id="2147484583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ms.hamburg.ccc.de/" TargetMode="External"/><Relationship Id="rId7" Type="http://schemas.openxmlformats.org/officeDocument/2006/relationships/hyperlink" Target="https://appcamps.de/" TargetMode="External"/><Relationship Id="rId2" Type="http://schemas.openxmlformats.org/officeDocument/2006/relationships/hyperlink" Target="https://jugendhackt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ual.tuhh.de/robotikkurse-schueler/kursangebot" TargetMode="External"/><Relationship Id="rId5" Type="http://schemas.openxmlformats.org/officeDocument/2006/relationships/hyperlink" Target="http://www.coderdojo-hamburg.de/" TargetMode="External"/><Relationship Id="rId4" Type="http://schemas.openxmlformats.org/officeDocument/2006/relationships/hyperlink" Target="https://hamburg.ccc.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7300" dirty="0" smtClean="0"/>
              <a:t>Abschlussrunde!</a:t>
            </a: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56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kann es weiter gehen: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88180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Schüler </a:t>
            </a:r>
            <a:r>
              <a:rPr lang="de-DE" smtClean="0"/>
              <a:t>Forschungszentrum Hamburg</a:t>
            </a:r>
            <a:endParaRPr lang="de-DE" dirty="0" smtClean="0"/>
          </a:p>
          <a:p>
            <a:pPr lvl="1"/>
            <a:r>
              <a:rPr lang="de-DE" dirty="0"/>
              <a:t>Montag, Dienstag, </a:t>
            </a:r>
            <a:r>
              <a:rPr lang="de-DE" dirty="0" smtClean="0"/>
              <a:t>Donnerstag :15 </a:t>
            </a:r>
            <a:r>
              <a:rPr lang="de-DE" dirty="0"/>
              <a:t>– 19 </a:t>
            </a:r>
            <a:r>
              <a:rPr lang="de-DE" dirty="0" smtClean="0"/>
              <a:t>Uhr</a:t>
            </a:r>
          </a:p>
          <a:p>
            <a:pPr lvl="1"/>
            <a:r>
              <a:rPr lang="de-DE" dirty="0" smtClean="0"/>
              <a:t>Freitag: 15 </a:t>
            </a:r>
            <a:r>
              <a:rPr lang="de-DE" dirty="0"/>
              <a:t>– 20 Uhr</a:t>
            </a:r>
            <a:endParaRPr lang="de-DE" dirty="0" smtClean="0"/>
          </a:p>
          <a:p>
            <a:r>
              <a:rPr lang="de-DE" dirty="0" smtClean="0"/>
              <a:t>Aufbau Kurs bei uns ende des Jahres</a:t>
            </a:r>
          </a:p>
          <a:p>
            <a:r>
              <a:rPr lang="de-DE" dirty="0" smtClean="0"/>
              <a:t>Jugend Hackt/Chaos macht Schule: 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://jugendhackt.org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</a:t>
            </a:r>
            <a:r>
              <a:rPr lang="de-DE" u="sng" dirty="0">
                <a:hlinkClick r:id="rId3"/>
              </a:rPr>
              <a:t>https://cms.hamburg.ccc.de</a:t>
            </a:r>
            <a:r>
              <a:rPr lang="de-DE" dirty="0" smtClean="0"/>
              <a:t> </a:t>
            </a:r>
            <a:r>
              <a:rPr lang="de-DE" dirty="0">
                <a:hlinkClick r:id="rId4"/>
              </a:rPr>
              <a:t>https://hamburg.ccc.de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pPr lvl="1"/>
            <a:r>
              <a:rPr lang="de-DE" dirty="0" smtClean="0"/>
              <a:t>Jeden letzten </a:t>
            </a:r>
            <a:r>
              <a:rPr lang="de-DE" dirty="0"/>
              <a:t>Samstag von 12 bis 16 </a:t>
            </a:r>
            <a:r>
              <a:rPr lang="de-DE" dirty="0" smtClean="0"/>
              <a:t>Uhr in </a:t>
            </a:r>
            <a:r>
              <a:rPr lang="de-DE" dirty="0"/>
              <a:t>den Clubräumen des Chaos Computer Club Hamburg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CoderDojo</a:t>
            </a:r>
            <a:r>
              <a:rPr lang="de-DE" dirty="0" smtClean="0"/>
              <a:t> </a:t>
            </a:r>
            <a:r>
              <a:rPr lang="de-DE" u="sng" dirty="0">
                <a:hlinkClick r:id="rId5"/>
              </a:rPr>
              <a:t>http://</a:t>
            </a:r>
            <a:r>
              <a:rPr lang="de-DE" u="sng" dirty="0" smtClean="0">
                <a:hlinkClick r:id="rId5"/>
              </a:rPr>
              <a:t>www.coderdojo-hamburg.de</a:t>
            </a:r>
            <a:endParaRPr lang="de-DE" u="sng" dirty="0" smtClean="0"/>
          </a:p>
          <a:p>
            <a:r>
              <a:rPr lang="de-DE" dirty="0" smtClean="0"/>
              <a:t>Kurse für Schüler an der TUHH: </a:t>
            </a:r>
            <a:r>
              <a:rPr lang="de-DE" dirty="0" smtClean="0">
                <a:hlinkClick r:id="rId6"/>
              </a:rPr>
              <a:t>https</a:t>
            </a:r>
            <a:r>
              <a:rPr lang="de-DE" dirty="0">
                <a:hlinkClick r:id="rId6"/>
              </a:rPr>
              <a:t>://</a:t>
            </a:r>
            <a:r>
              <a:rPr lang="de-DE" dirty="0" smtClean="0">
                <a:hlinkClick r:id="rId6"/>
              </a:rPr>
              <a:t>dual.tuhh.de/robotikkurse-schueler/kursangebot</a:t>
            </a:r>
            <a:endParaRPr lang="de-DE" dirty="0"/>
          </a:p>
          <a:p>
            <a:r>
              <a:rPr lang="de-DE" dirty="0" smtClean="0"/>
              <a:t>APP Camps: </a:t>
            </a:r>
            <a:r>
              <a:rPr lang="de-DE" dirty="0" smtClean="0">
                <a:hlinkClick r:id="rId7"/>
              </a:rPr>
              <a:t>https</a:t>
            </a:r>
            <a:r>
              <a:rPr lang="de-DE" dirty="0">
                <a:hlinkClick r:id="rId7"/>
              </a:rPr>
              <a:t>://appcamps.de</a:t>
            </a:r>
            <a:r>
              <a:rPr lang="de-DE" dirty="0" smtClean="0">
                <a:hlinkClick r:id="rId7"/>
              </a:rPr>
              <a:t>/</a:t>
            </a:r>
            <a:endParaRPr lang="de-DE" dirty="0" smtClean="0"/>
          </a:p>
          <a:p>
            <a:pPr lvl="1"/>
            <a:r>
              <a:rPr lang="de-DE" dirty="0"/>
              <a:t>kostenloses Unterrichtsmaterial zu </a:t>
            </a:r>
            <a:r>
              <a:rPr lang="de-DE" dirty="0" smtClean="0"/>
              <a:t>Programmierung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AA98-22AC-41C1-93F4-361D646F55A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44373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duino Hands On-Smile.potx" id="{50B76AD5-EE29-4157-B3AC-61171E72F79E}" vid="{43D9BE21-6248-4048-84EF-7637A9EA44CB}"/>
    </a:ext>
  </a:extLst>
</a:theme>
</file>

<file path=ppt/theme/theme2.xml><?xml version="1.0" encoding="utf-8"?>
<a:theme xmlns:a="http://schemas.openxmlformats.org/drawingml/2006/main" name="Fetzen">
  <a:themeElements>
    <a:clrScheme name="Benutzerdefiniert 3">
      <a:dk1>
        <a:sysClr val="windowText" lastClr="000000"/>
      </a:dk1>
      <a:lt1>
        <a:sysClr val="window" lastClr="FFFFFF"/>
      </a:lt1>
      <a:dk2>
        <a:srgbClr val="647252"/>
      </a:dk2>
      <a:lt2>
        <a:srgbClr val="FBEBD8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duino Hands On-Smile.potx" id="{50B76AD5-EE29-4157-B3AC-61171E72F79E}" vid="{464781D6-8AA8-42FF-9EF8-8AF254B4B9A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Arduino Hands On-Smile</Template>
  <TotalTime>0</TotalTime>
  <Words>94</Words>
  <Application>Microsoft Office PowerPoint</Application>
  <PresentationFormat>Breitbild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Fetzen</vt:lpstr>
      <vt:lpstr>Abschlussrunde!</vt:lpstr>
      <vt:lpstr>Wie kann es weiter gehen: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Hands On</dc:title>
  <dc:creator>GestureDeveloper</dc:creator>
  <cp:lastModifiedBy>GestureDeveloper</cp:lastModifiedBy>
  <cp:revision>70</cp:revision>
  <dcterms:created xsi:type="dcterms:W3CDTF">2017-07-05T14:16:32Z</dcterms:created>
  <dcterms:modified xsi:type="dcterms:W3CDTF">2019-11-12T13:01:24Z</dcterms:modified>
</cp:coreProperties>
</file>