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75" r:id="rId1"/>
    <p:sldMasterId id="2147484567" r:id="rId2"/>
  </p:sldMasterIdLst>
  <p:notesMasterIdLst>
    <p:notesMasterId r:id="rId8"/>
  </p:notesMasterIdLst>
  <p:sldIdLst>
    <p:sldId id="256" r:id="rId3"/>
    <p:sldId id="363" r:id="rId4"/>
    <p:sldId id="362" r:id="rId5"/>
    <p:sldId id="360" r:id="rId6"/>
    <p:sldId id="364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934" autoAdjust="0"/>
    <p:restoredTop sz="94660"/>
  </p:normalViewPr>
  <p:slideViewPr>
    <p:cSldViewPr snapToGrid="0">
      <p:cViewPr varScale="1">
        <p:scale>
          <a:sx n="130" d="100"/>
          <a:sy n="130" d="100"/>
        </p:scale>
        <p:origin x="222" y="12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A19B13-40A6-4F2F-B502-D6A86B1C6A93}" type="datetimeFigureOut">
              <a:rPr lang="de-DE" smtClean="0"/>
              <a:t>12.11.2019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91F0EA-A985-40F6-B599-8DCE742970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448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emf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emf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BA9D8-AE0E-4646-845F-2F6E85ABE73C}" type="datetime1">
              <a:rPr lang="de-DE" smtClean="0"/>
              <a:t>12.11.2019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AAA98-22AC-41C1-93F4-361D646F55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0460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380A5-A777-4288-B2ED-DEE0C0A71D16}" type="datetime1">
              <a:rPr lang="de-DE" smtClean="0"/>
              <a:t>12.11.2019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AAA98-22AC-41C1-93F4-361D646F55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1911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51AB3-DA9E-434F-A834-32DD9EB325CC}" type="datetime1">
              <a:rPr lang="de-DE" smtClean="0"/>
              <a:t>12.11.2019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AAA98-22AC-41C1-93F4-361D646F55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2049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C3E10-E751-4B1A-89EB-EFB159A57607}" type="datetime1">
              <a:rPr lang="de-DE" smtClean="0"/>
              <a:t>12.11.2019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>
            <a:lvl1pPr>
              <a:defRPr/>
            </a:lvl1pPr>
          </a:lstStyle>
          <a:p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5731" y="290331"/>
            <a:ext cx="3283743" cy="1534823"/>
          </a:xfrm>
          <a:prstGeom prst="rect">
            <a:avLst/>
          </a:prstGeom>
        </p:spPr>
      </p:pic>
      <p:pic>
        <p:nvPicPr>
          <p:cNvPr id="13" name="Bild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052" y="692295"/>
            <a:ext cx="2906043" cy="750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561" y="114707"/>
            <a:ext cx="3720012" cy="263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9029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A3945-F40F-4CF7-9408-5CFB325C7FCC}" type="datetime1">
              <a:rPr lang="de-DE" smtClean="0"/>
              <a:t>12.11.2019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0" y="6061986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91181" y="6135708"/>
            <a:ext cx="779767" cy="365125"/>
          </a:xfrm>
        </p:spPr>
        <p:txBody>
          <a:bodyPr/>
          <a:lstStyle/>
          <a:p>
            <a:fld id="{339AAA98-22AC-41C1-93F4-361D646F55AA}" type="slidenum">
              <a:rPr lang="de-DE" smtClean="0"/>
              <a:t>‹Nr.›</a:t>
            </a:fld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81" y="624110"/>
            <a:ext cx="1409282" cy="658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4182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59BC6-ED35-4E54-ABFC-420E3E085C05}" type="datetime1">
              <a:rPr lang="de-DE" smtClean="0"/>
              <a:t>12.11.2019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reeform 11"/>
          <p:cNvSpPr/>
          <p:nvPr userDrawn="1"/>
        </p:nvSpPr>
        <p:spPr bwMode="auto">
          <a:xfrm flipV="1">
            <a:off x="0" y="6061986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291181" y="6135708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39AAA98-22AC-41C1-93F4-361D646F55AA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5731" y="290331"/>
            <a:ext cx="3283743" cy="1534823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9" y="542106"/>
            <a:ext cx="2486527" cy="1283048"/>
          </a:xfrm>
          <a:prstGeom prst="rect">
            <a:avLst/>
          </a:prstGeom>
        </p:spPr>
      </p:pic>
      <p:pic>
        <p:nvPicPr>
          <p:cNvPr id="14" name="Bild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052" y="692295"/>
            <a:ext cx="2906043" cy="750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26571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61CE2-3833-4305-9F6A-DE27A44EB67C}" type="datetime1">
              <a:rPr lang="de-DE" smtClean="0"/>
              <a:t>12.11.2019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reeform 11"/>
          <p:cNvSpPr/>
          <p:nvPr userDrawn="1"/>
        </p:nvSpPr>
        <p:spPr bwMode="auto">
          <a:xfrm flipV="1">
            <a:off x="0" y="6061986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291181" y="6135708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39AAA98-22AC-41C1-93F4-361D646F55AA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81" y="624110"/>
            <a:ext cx="1409282" cy="658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8665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A78EF-6830-4B22-9AA2-CDFD84F89E9C}" type="datetime1">
              <a:rPr lang="de-DE" smtClean="0"/>
              <a:t>12.11.2019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Freeform 11"/>
          <p:cNvSpPr/>
          <p:nvPr userDrawn="1"/>
        </p:nvSpPr>
        <p:spPr bwMode="auto">
          <a:xfrm flipV="1">
            <a:off x="0" y="6061986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91181" y="6135708"/>
            <a:ext cx="779767" cy="365125"/>
          </a:xfrm>
        </p:spPr>
        <p:txBody>
          <a:bodyPr/>
          <a:lstStyle/>
          <a:p>
            <a:fld id="{339AAA98-22AC-41C1-93F4-361D646F55AA}" type="slidenum">
              <a:rPr lang="de-DE" smtClean="0"/>
              <a:t>‹Nr.›</a:t>
            </a:fld>
            <a:endParaRPr lang="de-DE" dirty="0"/>
          </a:p>
        </p:txBody>
      </p:sp>
      <p:pic>
        <p:nvPicPr>
          <p:cNvPr id="15" name="Grafik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81" y="624110"/>
            <a:ext cx="1409282" cy="658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7508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891DF-2015-49A4-A2AE-5C016D21BD79}" type="datetime1">
              <a:rPr lang="de-DE" smtClean="0"/>
              <a:t>12.11.2019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reeform 11"/>
          <p:cNvSpPr/>
          <p:nvPr userDrawn="1"/>
        </p:nvSpPr>
        <p:spPr bwMode="auto">
          <a:xfrm flipV="1">
            <a:off x="0" y="6061986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91181" y="6135708"/>
            <a:ext cx="779767" cy="365125"/>
          </a:xfrm>
        </p:spPr>
        <p:txBody>
          <a:bodyPr/>
          <a:lstStyle/>
          <a:p>
            <a:fld id="{339AAA98-22AC-41C1-93F4-361D646F55AA}" type="slidenum">
              <a:rPr lang="de-DE" smtClean="0"/>
              <a:t>‹Nr.›</a:t>
            </a:fld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81" y="624110"/>
            <a:ext cx="1409282" cy="658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4743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2880E-89D9-474A-A7EC-C1F0B0E89BB6}" type="datetime1">
              <a:rPr lang="de-DE" smtClean="0"/>
              <a:t>12.11.2019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reeform 11"/>
          <p:cNvSpPr/>
          <p:nvPr userDrawn="1"/>
        </p:nvSpPr>
        <p:spPr bwMode="auto">
          <a:xfrm flipV="1">
            <a:off x="0" y="6061986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91181" y="6135708"/>
            <a:ext cx="779767" cy="365125"/>
          </a:xfrm>
        </p:spPr>
        <p:txBody>
          <a:bodyPr/>
          <a:lstStyle/>
          <a:p>
            <a:fld id="{339AAA98-22AC-41C1-93F4-361D646F55AA}" type="slidenum">
              <a:rPr lang="de-DE" smtClean="0"/>
              <a:t>‹Nr.›</a:t>
            </a:fld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81" y="624110"/>
            <a:ext cx="1409282" cy="658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8519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B9A0C-C3C4-4FD0-8647-C5F2B7F7F413}" type="datetime1">
              <a:rPr lang="de-DE" smtClean="0"/>
              <a:t>12.11.2019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Freeform 11"/>
          <p:cNvSpPr/>
          <p:nvPr userDrawn="1"/>
        </p:nvSpPr>
        <p:spPr bwMode="auto">
          <a:xfrm flipV="1">
            <a:off x="0" y="6061986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91181" y="6135708"/>
            <a:ext cx="779767" cy="365125"/>
          </a:xfrm>
        </p:spPr>
        <p:txBody>
          <a:bodyPr/>
          <a:lstStyle/>
          <a:p>
            <a:fld id="{339AAA98-22AC-41C1-93F4-361D646F55AA}" type="slidenum">
              <a:rPr lang="de-DE" smtClean="0"/>
              <a:t>‹Nr.›</a:t>
            </a:fld>
            <a:endParaRPr lang="de-DE" dirty="0"/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81" y="624110"/>
            <a:ext cx="1409282" cy="658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9521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D0BB2-58E4-4434-B62B-526A61200931}" type="datetime1">
              <a:rPr lang="de-DE" smtClean="0"/>
              <a:t>12.11.2019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AAA98-22AC-41C1-93F4-361D646F55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6080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00B7D-C7DC-49A7-9E25-D3826F702C67}" type="datetime1">
              <a:rPr lang="de-DE" smtClean="0"/>
              <a:t>12.11.2019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 userDrawn="1"/>
        </p:nvSpPr>
        <p:spPr bwMode="auto">
          <a:xfrm flipV="1">
            <a:off x="0" y="6061986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91181" y="6135708"/>
            <a:ext cx="779767" cy="365125"/>
          </a:xfrm>
        </p:spPr>
        <p:txBody>
          <a:bodyPr/>
          <a:lstStyle/>
          <a:p>
            <a:fld id="{339AAA98-22AC-41C1-93F4-361D646F55AA}" type="slidenum">
              <a:rPr lang="de-DE" smtClean="0"/>
              <a:t>‹Nr.›</a:t>
            </a:fld>
            <a:endParaRPr lang="de-DE" dirty="0"/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81" y="624110"/>
            <a:ext cx="1409282" cy="658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4027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1E683-F391-4A7D-88D7-A563F69A1228}" type="datetime1">
              <a:rPr lang="de-DE" smtClean="0"/>
              <a:t>12.11.2019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39AAA98-22AC-41C1-93F4-361D646F55AA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81" y="624110"/>
            <a:ext cx="1409282" cy="658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18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BD1D1-CB9C-4660-B79F-1EAF7990E907}" type="datetime1">
              <a:rPr lang="de-DE" smtClean="0"/>
              <a:t>12.11.2019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  <p:sp>
        <p:nvSpPr>
          <p:cNvPr id="12" name="Freeform 11"/>
          <p:cNvSpPr/>
          <p:nvPr userDrawn="1"/>
        </p:nvSpPr>
        <p:spPr bwMode="auto">
          <a:xfrm flipV="1">
            <a:off x="0" y="6061986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91181" y="6135708"/>
            <a:ext cx="779767" cy="365125"/>
          </a:xfrm>
        </p:spPr>
        <p:txBody>
          <a:bodyPr/>
          <a:lstStyle/>
          <a:p>
            <a:fld id="{339AAA98-22AC-41C1-93F4-361D646F55AA}" type="slidenum">
              <a:rPr lang="de-DE" smtClean="0"/>
              <a:t>‹Nr.›</a:t>
            </a:fld>
            <a:endParaRPr lang="de-DE" dirty="0"/>
          </a:p>
        </p:txBody>
      </p:sp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81" y="624110"/>
            <a:ext cx="1409282" cy="658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620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21930-368E-4EA2-8270-7C214E63DB47}" type="datetime1">
              <a:rPr lang="de-DE" smtClean="0"/>
              <a:t>12.11.2019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reeform 11"/>
          <p:cNvSpPr/>
          <p:nvPr userDrawn="1"/>
        </p:nvSpPr>
        <p:spPr bwMode="auto">
          <a:xfrm flipV="1">
            <a:off x="0" y="6061986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91181" y="6135708"/>
            <a:ext cx="779767" cy="365125"/>
          </a:xfrm>
        </p:spPr>
        <p:txBody>
          <a:bodyPr/>
          <a:lstStyle/>
          <a:p>
            <a:fld id="{339AAA98-22AC-41C1-93F4-361D646F55AA}" type="slidenum">
              <a:rPr lang="de-DE" smtClean="0"/>
              <a:t>‹Nr.›</a:t>
            </a:fld>
            <a:endParaRPr lang="de-DE" dirty="0"/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5731" y="290331"/>
            <a:ext cx="3283743" cy="1534823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9" y="542106"/>
            <a:ext cx="2486527" cy="1283048"/>
          </a:xfrm>
          <a:prstGeom prst="rect">
            <a:avLst/>
          </a:prstGeom>
        </p:spPr>
      </p:pic>
      <p:pic>
        <p:nvPicPr>
          <p:cNvPr id="13" name="Bild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052" y="692295"/>
            <a:ext cx="2906043" cy="750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2976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7D27A-17A1-4E2D-B640-FF3A2BCE1892}" type="datetime1">
              <a:rPr lang="de-DE" smtClean="0"/>
              <a:t>12.11.2019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  <p:sp>
        <p:nvSpPr>
          <p:cNvPr id="13" name="Freeform 11"/>
          <p:cNvSpPr/>
          <p:nvPr userDrawn="1"/>
        </p:nvSpPr>
        <p:spPr bwMode="auto">
          <a:xfrm flipV="1">
            <a:off x="0" y="6061986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91181" y="6135708"/>
            <a:ext cx="779767" cy="365125"/>
          </a:xfrm>
        </p:spPr>
        <p:txBody>
          <a:bodyPr/>
          <a:lstStyle/>
          <a:p>
            <a:fld id="{339AAA98-22AC-41C1-93F4-361D646F55AA}" type="slidenum">
              <a:rPr lang="de-DE" smtClean="0"/>
              <a:t>‹Nr.›</a:t>
            </a:fld>
            <a:endParaRPr lang="de-DE" dirty="0"/>
          </a:p>
        </p:txBody>
      </p:sp>
      <p:pic>
        <p:nvPicPr>
          <p:cNvPr id="15" name="Grafik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81" y="624110"/>
            <a:ext cx="1409282" cy="658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792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B23CD-2228-42CC-8905-AA00F4A2C176}" type="datetime1">
              <a:rPr lang="de-DE" smtClean="0"/>
              <a:t>12.11.2019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Freeform 11"/>
          <p:cNvSpPr/>
          <p:nvPr userDrawn="1"/>
        </p:nvSpPr>
        <p:spPr bwMode="auto">
          <a:xfrm flipV="1">
            <a:off x="0" y="6061986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91181" y="6135708"/>
            <a:ext cx="779767" cy="365125"/>
          </a:xfrm>
        </p:spPr>
        <p:txBody>
          <a:bodyPr/>
          <a:lstStyle/>
          <a:p>
            <a:fld id="{339AAA98-22AC-41C1-93F4-361D646F55AA}" type="slidenum">
              <a:rPr lang="de-DE" smtClean="0"/>
              <a:t>‹Nr.›</a:t>
            </a:fld>
            <a:endParaRPr lang="de-DE" dirty="0"/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81" y="624110"/>
            <a:ext cx="1409282" cy="658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7855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59498-C4E0-4814-B57D-6A0A1FB9DB96}" type="datetime1">
              <a:rPr lang="de-DE" smtClean="0"/>
              <a:t>12.11.2019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reeform 11"/>
          <p:cNvSpPr/>
          <p:nvPr userDrawn="1"/>
        </p:nvSpPr>
        <p:spPr bwMode="auto">
          <a:xfrm flipV="1">
            <a:off x="0" y="6061986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91181" y="6135708"/>
            <a:ext cx="779767" cy="365125"/>
          </a:xfrm>
        </p:spPr>
        <p:txBody>
          <a:bodyPr/>
          <a:lstStyle/>
          <a:p>
            <a:fld id="{339AAA98-22AC-41C1-93F4-361D646F55AA}" type="slidenum">
              <a:rPr lang="de-DE" smtClean="0"/>
              <a:t>‹Nr.›</a:t>
            </a:fld>
            <a:endParaRPr lang="de-DE" dirty="0"/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81" y="624110"/>
            <a:ext cx="1409282" cy="658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858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7D039-9820-41C1-9981-5818DE3D715B}" type="datetime1">
              <a:rPr lang="de-DE" smtClean="0"/>
              <a:t>12.11.2019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reeform 11"/>
          <p:cNvSpPr/>
          <p:nvPr userDrawn="1"/>
        </p:nvSpPr>
        <p:spPr bwMode="auto">
          <a:xfrm flipV="1">
            <a:off x="0" y="6061986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91181" y="6135708"/>
            <a:ext cx="779767" cy="365125"/>
          </a:xfrm>
        </p:spPr>
        <p:txBody>
          <a:bodyPr/>
          <a:lstStyle/>
          <a:p>
            <a:fld id="{339AAA98-22AC-41C1-93F4-361D646F55AA}" type="slidenum">
              <a:rPr lang="de-DE" smtClean="0"/>
              <a:t>‹Nr.›</a:t>
            </a:fld>
            <a:endParaRPr lang="de-DE" dirty="0"/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81" y="624110"/>
            <a:ext cx="1409282" cy="658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368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17758-3792-424E-A926-5678C564725A}" type="datetime1">
              <a:rPr lang="de-DE" smtClean="0"/>
              <a:t>12.11.2019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AAA98-22AC-41C1-93F4-361D646F55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7838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424B3-7C02-4C1D-8B24-47354557AD35}" type="datetime1">
              <a:rPr lang="de-DE" smtClean="0"/>
              <a:t>12.11.2019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AAA98-22AC-41C1-93F4-361D646F55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4473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982FF-2FFA-4684-853D-E29A9D26A5BD}" type="datetime1">
              <a:rPr lang="de-DE" smtClean="0"/>
              <a:t>12.11.2019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AAA98-22AC-41C1-93F4-361D646F55AA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627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66F9A-F220-4CD2-9DB1-45F8421DBBF9}" type="datetime1">
              <a:rPr lang="de-DE" smtClean="0"/>
              <a:t>12.11.2019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AAA98-22AC-41C1-93F4-361D646F55AA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090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81187-07B9-4671-8BE4-5E7AE57BFC5E}" type="datetime1">
              <a:rPr lang="de-DE" smtClean="0"/>
              <a:t>12.11.2019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AAA98-22AC-41C1-93F4-361D646F55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3945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5D299-0A81-423B-8301-A1D16A70719C}" type="datetime1">
              <a:rPr lang="de-DE" smtClean="0"/>
              <a:t>12.11.2019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AAA98-22AC-41C1-93F4-361D646F55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3968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9BFF4-E735-4CA4-B3DA-BD03325FE58E}" type="datetime1">
              <a:rPr lang="de-DE" smtClean="0"/>
              <a:t>12.11.2019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AAA98-22AC-41C1-93F4-361D646F55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5064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CB61805-C5D2-410A-A1BA-2119E2BA3902}" type="datetime1">
              <a:rPr lang="de-DE" smtClean="0"/>
              <a:t>12.11.2019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AAA98-22AC-41C1-93F4-361D646F55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3511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76" r:id="rId1"/>
    <p:sldLayoutId id="2147484477" r:id="rId2"/>
    <p:sldLayoutId id="2147484478" r:id="rId3"/>
    <p:sldLayoutId id="2147484479" r:id="rId4"/>
    <p:sldLayoutId id="2147484480" r:id="rId5"/>
    <p:sldLayoutId id="2147484481" r:id="rId6"/>
    <p:sldLayoutId id="2147484482" r:id="rId7"/>
    <p:sldLayoutId id="2147484483" r:id="rId8"/>
    <p:sldLayoutId id="2147484484" r:id="rId9"/>
    <p:sldLayoutId id="2147484485" r:id="rId10"/>
    <p:sldLayoutId id="2147484486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57DDD-44B1-4C5D-AAD6-0EE0B8FF6C53}" type="datetime1">
              <a:rPr lang="de-DE" smtClean="0"/>
              <a:t>12.11.2019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39AAA98-22AC-41C1-93F4-361D646F55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8567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68" r:id="rId1"/>
    <p:sldLayoutId id="2147484569" r:id="rId2"/>
    <p:sldLayoutId id="2147484570" r:id="rId3"/>
    <p:sldLayoutId id="2147484571" r:id="rId4"/>
    <p:sldLayoutId id="2147484572" r:id="rId5"/>
    <p:sldLayoutId id="2147484573" r:id="rId6"/>
    <p:sldLayoutId id="2147484574" r:id="rId7"/>
    <p:sldLayoutId id="2147484575" r:id="rId8"/>
    <p:sldLayoutId id="2147484576" r:id="rId9"/>
    <p:sldLayoutId id="2147484577" r:id="rId10"/>
    <p:sldLayoutId id="2147484578" r:id="rId11"/>
    <p:sldLayoutId id="2147484579" r:id="rId12"/>
    <p:sldLayoutId id="2147484580" r:id="rId13"/>
    <p:sldLayoutId id="2147484581" r:id="rId14"/>
    <p:sldLayoutId id="2147484582" r:id="rId15"/>
    <p:sldLayoutId id="2147484583" r:id="rId1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3359258"/>
          </a:xfrm>
        </p:spPr>
        <p:txBody>
          <a:bodyPr>
            <a:normAutofit/>
          </a:bodyPr>
          <a:lstStyle/>
          <a:p>
            <a:r>
              <a:rPr lang="de-DE" dirty="0" smtClean="0"/>
              <a:t>Exkursion und Recherche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Tag 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 smtClean="0"/>
              <a:t>1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4226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Recherche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367233"/>
          </a:xfrm>
        </p:spPr>
        <p:txBody>
          <a:bodyPr>
            <a:normAutofit/>
          </a:bodyPr>
          <a:lstStyle/>
          <a:p>
            <a:r>
              <a:rPr lang="de-DE" dirty="0" smtClean="0"/>
              <a:t>Informationen zur Pflanze</a:t>
            </a:r>
          </a:p>
          <a:p>
            <a:pPr lvl="1"/>
            <a:r>
              <a:rPr lang="de-DE" dirty="0"/>
              <a:t>Pflanzenname, Alter, Art, </a:t>
            </a:r>
            <a:r>
              <a:rPr lang="de-DE" dirty="0" smtClean="0"/>
              <a:t>Lebensraum</a:t>
            </a:r>
            <a:endParaRPr lang="de-DE" dirty="0"/>
          </a:p>
          <a:p>
            <a:pPr lvl="1"/>
            <a:r>
              <a:rPr lang="de-DE" dirty="0"/>
              <a:t>Wann muss Sie gegossen werden</a:t>
            </a:r>
          </a:p>
          <a:p>
            <a:pPr lvl="2"/>
            <a:r>
              <a:rPr lang="de-DE" dirty="0"/>
              <a:t>Messwerte </a:t>
            </a:r>
            <a:r>
              <a:rPr lang="de-DE" dirty="0" smtClean="0"/>
              <a:t>vor/nach dem gießen</a:t>
            </a:r>
            <a:endParaRPr lang="de-DE" dirty="0"/>
          </a:p>
          <a:p>
            <a:pPr lvl="1"/>
            <a:r>
              <a:rPr lang="de-DE" dirty="0"/>
              <a:t>Licht</a:t>
            </a:r>
          </a:p>
          <a:p>
            <a:pPr lvl="1"/>
            <a:r>
              <a:rPr lang="de-DE" dirty="0"/>
              <a:t>Temperatur</a:t>
            </a:r>
          </a:p>
          <a:p>
            <a:pPr lvl="1"/>
            <a:r>
              <a:rPr lang="de-DE" dirty="0"/>
              <a:t>Typ der </a:t>
            </a:r>
            <a:r>
              <a:rPr lang="de-DE" dirty="0" smtClean="0"/>
              <a:t>Erde</a:t>
            </a:r>
          </a:p>
          <a:p>
            <a:r>
              <a:rPr lang="de-DE" dirty="0" smtClean="0"/>
              <a:t>Persönlichkeit der Pflanze!</a:t>
            </a:r>
          </a:p>
          <a:p>
            <a:pPr lvl="1"/>
            <a:r>
              <a:rPr lang="de-DE" dirty="0" smtClean="0"/>
              <a:t>Name, Charakter, Empfindlichkeit</a:t>
            </a:r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 smtClean="0"/>
          </a:p>
          <a:p>
            <a:pPr marL="457200" lvl="1" indent="0">
              <a:buNone/>
            </a:pP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AAA98-22AC-41C1-93F4-361D646F55AA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307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Recherche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Wie heißt eure Pflanze?</a:t>
            </a:r>
          </a:p>
          <a:p>
            <a:endParaRPr lang="de-DE" dirty="0" smtClean="0"/>
          </a:p>
          <a:p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AAA98-22AC-41C1-93F4-361D646F55AA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7371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accent2">
                <a:lumMod val="40000"/>
                <a:lumOff val="60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87535" y="2813330"/>
            <a:ext cx="8911687" cy="1280890"/>
          </a:xfrm>
        </p:spPr>
        <p:txBody>
          <a:bodyPr/>
          <a:lstStyle/>
          <a:p>
            <a:r>
              <a:rPr lang="de-DE" dirty="0" smtClean="0"/>
              <a:t>Kurze Wiederholung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AAA98-22AC-41C1-93F4-361D646F55AA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256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Feedback Tag </a:t>
            </a:r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Was denkt Ihr?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AAA98-22AC-41C1-93F4-361D646F55AA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911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duino Hands On-Smile.potx" id="{50B76AD5-EE29-4157-B3AC-61171E72F79E}" vid="{43D9BE21-6248-4048-84EF-7637A9EA44CB}"/>
    </a:ext>
  </a:extLst>
</a:theme>
</file>

<file path=ppt/theme/theme2.xml><?xml version="1.0" encoding="utf-8"?>
<a:theme xmlns:a="http://schemas.openxmlformats.org/drawingml/2006/main" name="Fetzen">
  <a:themeElements>
    <a:clrScheme name="Benutzerdefiniert 3">
      <a:dk1>
        <a:sysClr val="windowText" lastClr="000000"/>
      </a:dk1>
      <a:lt1>
        <a:sysClr val="window" lastClr="FFFFFF"/>
      </a:lt1>
      <a:dk2>
        <a:srgbClr val="647252"/>
      </a:dk2>
      <a:lt2>
        <a:srgbClr val="FBEBD8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Fetze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etze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duino Hands On-Smile.potx" id="{50B76AD5-EE29-4157-B3AC-61171E72F79E}" vid="{464781D6-8AA8-42FF-9EF8-8AF254B4B9A3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Arduino Hands On-Smile</Template>
  <TotalTime>0</TotalTime>
  <Words>57</Words>
  <Application>Microsoft Office PowerPoint</Application>
  <PresentationFormat>Breitbild</PresentationFormat>
  <Paragraphs>23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5</vt:i4>
      </vt:variant>
    </vt:vector>
  </HeadingPairs>
  <TitlesOfParts>
    <vt:vector size="13" baseType="lpstr">
      <vt:lpstr>Arial</vt:lpstr>
      <vt:lpstr>Calibri</vt:lpstr>
      <vt:lpstr>Calibri Light</vt:lpstr>
      <vt:lpstr>Century Gothic</vt:lpstr>
      <vt:lpstr>Wingdings 2</vt:lpstr>
      <vt:lpstr>Wingdings 3</vt:lpstr>
      <vt:lpstr>HDOfficeLightV0</vt:lpstr>
      <vt:lpstr>Fetzen</vt:lpstr>
      <vt:lpstr>Exkursion und Recherche Tag 3</vt:lpstr>
      <vt:lpstr>Recherche </vt:lpstr>
      <vt:lpstr>Recherche</vt:lpstr>
      <vt:lpstr>Kurze Wiederholung</vt:lpstr>
      <vt:lpstr>Feedback Tag 3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 Hands On</dc:title>
  <dc:creator>GestureDeveloper</dc:creator>
  <cp:lastModifiedBy>GestureDeveloper</cp:lastModifiedBy>
  <cp:revision>145</cp:revision>
  <dcterms:created xsi:type="dcterms:W3CDTF">2017-07-05T14:16:32Z</dcterms:created>
  <dcterms:modified xsi:type="dcterms:W3CDTF">2019-11-12T12:58:55Z</dcterms:modified>
</cp:coreProperties>
</file>