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8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7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48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17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3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97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5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BCDF-0564-4679-99CF-E79D2F4CA840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7978" r="1505" b="3476"/>
          <a:stretch/>
        </p:blipFill>
        <p:spPr>
          <a:xfrm>
            <a:off x="585285" y="1122363"/>
            <a:ext cx="11021427" cy="55706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218049" y="389784"/>
            <a:ext cx="3755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Manuel de l’utilisateur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5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92480" y="365760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Sur la </a:t>
            </a:r>
            <a:r>
              <a:rPr lang="fr-FR" dirty="0" err="1" smtClean="0"/>
              <a:t>premiere</a:t>
            </a:r>
            <a:r>
              <a:rPr lang="fr-FR" dirty="0" smtClean="0"/>
              <a:t> page du site on peut voir apparaitre les coups de cœur du moment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1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27760" y="365760"/>
            <a:ext cx="1010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Offert : une fonction </a:t>
            </a:r>
            <a:r>
              <a:rPr lang="fr-FR" dirty="0" err="1" smtClean="0"/>
              <a:t>supplementaire</a:t>
            </a:r>
            <a:r>
              <a:rPr lang="fr-FR" dirty="0" smtClean="0"/>
              <a:t> au </a:t>
            </a:r>
            <a:r>
              <a:rPr lang="fr-FR" dirty="0" err="1" smtClean="0"/>
              <a:t>spec</a:t>
            </a:r>
            <a:r>
              <a:rPr lang="fr-FR" dirty="0" smtClean="0"/>
              <a:t>   L’affichage des avis des 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92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4800" y="18288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page des menu classiques avec une </a:t>
            </a:r>
            <a:r>
              <a:rPr lang="fr-FR" dirty="0" err="1" smtClean="0"/>
              <a:t>selection</a:t>
            </a:r>
            <a:r>
              <a:rPr lang="fr-FR" dirty="0" smtClean="0"/>
              <a:t> par </a:t>
            </a:r>
            <a:r>
              <a:rPr lang="fr-FR" dirty="0" err="1" smtClean="0"/>
              <a:t>tye</a:t>
            </a:r>
            <a:r>
              <a:rPr lang="fr-FR" dirty="0" smtClean="0"/>
              <a:t> et/ou une </a:t>
            </a:r>
            <a:r>
              <a:rPr lang="fr-FR" dirty="0" err="1" smtClean="0"/>
              <a:t>selection</a:t>
            </a:r>
            <a:r>
              <a:rPr lang="fr-FR" dirty="0" smtClean="0"/>
              <a:t> par </a:t>
            </a:r>
            <a:r>
              <a:rPr lang="fr-FR" dirty="0" err="1" smtClean="0"/>
              <a:t>prix.Le</a:t>
            </a:r>
            <a:r>
              <a:rPr lang="fr-FR" dirty="0" smtClean="0"/>
              <a:t> </a:t>
            </a:r>
            <a:r>
              <a:rPr lang="fr-FR" dirty="0" err="1" smtClean="0"/>
              <a:t>boutton</a:t>
            </a:r>
            <a:r>
              <a:rPr lang="fr-FR" dirty="0" smtClean="0"/>
              <a:t> ajouter affiche directement au panier.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856" t="8299" r="2435"/>
          <a:stretch/>
        </p:blipFill>
        <p:spPr>
          <a:xfrm>
            <a:off x="1311442" y="1311441"/>
            <a:ext cx="9685422" cy="53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8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51560" y="121920"/>
            <a:ext cx="100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</a:t>
            </a:r>
            <a:r>
              <a:rPr lang="fr-FR" dirty="0" err="1" smtClean="0"/>
              <a:t>selection</a:t>
            </a:r>
            <a:r>
              <a:rPr lang="fr-FR" dirty="0" smtClean="0"/>
              <a:t> du titre d’un produit affiche plusieurs photos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84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8160" y="137160"/>
            <a:ext cx="1115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panier : permet la modification de la </a:t>
            </a:r>
            <a:r>
              <a:rPr lang="fr-FR" dirty="0" err="1" smtClean="0"/>
              <a:t>quantite</a:t>
            </a:r>
            <a:r>
              <a:rPr lang="fr-FR" dirty="0" smtClean="0"/>
              <a:t> et peut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raffraichi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929" t="8553" r="1976"/>
          <a:stretch/>
        </p:blipFill>
        <p:spPr>
          <a:xfrm>
            <a:off x="142965" y="506492"/>
            <a:ext cx="11906069" cy="6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58779" y="0"/>
            <a:ext cx="886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validation du panier redirige directement sur la page de paiement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8373" r="2019"/>
          <a:stretch/>
        </p:blipFill>
        <p:spPr>
          <a:xfrm>
            <a:off x="733425" y="709862"/>
            <a:ext cx="11093617" cy="58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4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57200" y="228600"/>
            <a:ext cx="1031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page offerte avec 2 fonctions : les client peuvent donner leurs avis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283" r="2599"/>
          <a:stretch/>
        </p:blipFill>
        <p:spPr>
          <a:xfrm>
            <a:off x="757989" y="806115"/>
            <a:ext cx="11044989" cy="58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8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211" y="206224"/>
            <a:ext cx="1106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Une page offerte avec 2 fonctions : localisation sur une carte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621" r="1300" b="1407"/>
          <a:stretch/>
        </p:blipFill>
        <p:spPr>
          <a:xfrm>
            <a:off x="113047" y="575556"/>
            <a:ext cx="11761369" cy="60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27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110</Words>
  <Application>Microsoft Office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Adobe Garamond Pro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</dc:creator>
  <cp:lastModifiedBy>Loïc</cp:lastModifiedBy>
  <cp:revision>4</cp:revision>
  <dcterms:created xsi:type="dcterms:W3CDTF">2015-02-23T22:03:01Z</dcterms:created>
  <dcterms:modified xsi:type="dcterms:W3CDTF">2015-02-23T22:27:33Z</dcterms:modified>
</cp:coreProperties>
</file>