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8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7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48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17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3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97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5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BCDF-0564-4679-99CF-E79D2F4CA84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815491" y="155626"/>
            <a:ext cx="3755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Manuel de l’utilisateur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anose="020205020605060204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8388" r="1514"/>
          <a:stretch/>
        </p:blipFill>
        <p:spPr>
          <a:xfrm>
            <a:off x="493296" y="943214"/>
            <a:ext cx="11309684" cy="591478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707656" y="601773"/>
            <a:ext cx="34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Guide d’installation page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1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1856" y="259080"/>
            <a:ext cx="34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Guide d’installation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01856" y="787438"/>
            <a:ext cx="11287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Copier le dossier complet </a:t>
            </a:r>
            <a:r>
              <a:rPr lang="fr-FR" dirty="0"/>
              <a:t>dans </a:t>
            </a:r>
            <a:r>
              <a:rPr lang="fr-FR" b="1" dirty="0"/>
              <a:t>C:\xampp\htdocs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Ouvrir </a:t>
            </a:r>
            <a:r>
              <a:rPr lang="fr-FR" b="1" dirty="0" err="1"/>
              <a:t>X</a:t>
            </a:r>
            <a:r>
              <a:rPr lang="fr-FR" b="1" dirty="0" err="1" smtClean="0"/>
              <a:t>ampp</a:t>
            </a:r>
            <a:r>
              <a:rPr lang="fr-FR" b="1" dirty="0" smtClean="0"/>
              <a:t> </a:t>
            </a:r>
            <a:r>
              <a:rPr lang="fr-FR" dirty="0" smtClean="0"/>
              <a:t>control panel</a:t>
            </a:r>
          </a:p>
          <a:p>
            <a:r>
              <a:rPr lang="fr-FR" dirty="0" smtClean="0"/>
              <a:t>Clic sur </a:t>
            </a:r>
            <a:r>
              <a:rPr lang="fr-FR" b="1" dirty="0" smtClean="0"/>
              <a:t>Apache</a:t>
            </a:r>
          </a:p>
          <a:p>
            <a:r>
              <a:rPr lang="fr-FR" dirty="0" smtClean="0"/>
              <a:t>Clic sur </a:t>
            </a:r>
            <a:r>
              <a:rPr lang="fr-FR" b="1" dirty="0" err="1"/>
              <a:t>M</a:t>
            </a:r>
            <a:r>
              <a:rPr lang="fr-FR" b="1" dirty="0" err="1" smtClean="0"/>
              <a:t>ysql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Clic sur Admin </a:t>
            </a:r>
          </a:p>
          <a:p>
            <a:r>
              <a:rPr lang="fr-FR" dirty="0" smtClean="0"/>
              <a:t>Sur la page </a:t>
            </a:r>
            <a:r>
              <a:rPr lang="fr-FR" b="1" dirty="0" err="1" smtClean="0"/>
              <a:t>phpMyAdmin</a:t>
            </a:r>
            <a:endParaRPr lang="fr-FR" b="1" dirty="0" smtClean="0"/>
          </a:p>
          <a:p>
            <a:r>
              <a:rPr lang="fr-FR" b="1" dirty="0" smtClean="0"/>
              <a:t>Créer</a:t>
            </a:r>
            <a:r>
              <a:rPr lang="fr-FR" dirty="0" smtClean="0"/>
              <a:t> une nouvelle base nommé « </a:t>
            </a:r>
            <a:r>
              <a:rPr lang="fr-FR" dirty="0" err="1" smtClean="0"/>
              <a:t>projetweb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Cliquer sur </a:t>
            </a:r>
            <a:r>
              <a:rPr lang="fr-FR" b="1" dirty="0" smtClean="0"/>
              <a:t>Importer</a:t>
            </a:r>
            <a:r>
              <a:rPr lang="fr-FR" dirty="0" smtClean="0"/>
              <a:t> le fichier </a:t>
            </a:r>
          </a:p>
          <a:p>
            <a:r>
              <a:rPr lang="fr-FR" dirty="0" smtClean="0"/>
              <a:t>Sélectionner le fichier </a:t>
            </a:r>
            <a:r>
              <a:rPr lang="fr-FR" dirty="0" err="1" smtClean="0"/>
              <a:t>bdd.sql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Aller dans un navigateur et saisir l’adresse suivante</a:t>
            </a:r>
          </a:p>
          <a:p>
            <a:r>
              <a:rPr lang="fr-FR" dirty="0"/>
              <a:t>http://</a:t>
            </a:r>
            <a:r>
              <a:rPr lang="fr-FR" dirty="0" smtClean="0"/>
              <a:t>127.0.0.1/</a:t>
            </a:r>
            <a:r>
              <a:rPr lang="fr-FR" dirty="0" smtClean="0">
                <a:solidFill>
                  <a:srgbClr val="FF0000"/>
                </a:solidFill>
              </a:rPr>
              <a:t>nomDuDossier</a:t>
            </a:r>
            <a:r>
              <a:rPr lang="fr-FR" dirty="0" smtClean="0"/>
              <a:t>/index.php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46178" b="75000"/>
          <a:stretch/>
        </p:blipFill>
        <p:spPr>
          <a:xfrm>
            <a:off x="3572879" y="1371600"/>
            <a:ext cx="7002880" cy="1828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7402" b="33717"/>
          <a:stretch/>
        </p:blipFill>
        <p:spPr>
          <a:xfrm>
            <a:off x="4908884" y="3506757"/>
            <a:ext cx="7037168" cy="232963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1876926" y="2755232"/>
            <a:ext cx="5666874" cy="9384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96653" y="4000052"/>
            <a:ext cx="1925052" cy="2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344779" y="3801979"/>
            <a:ext cx="6701589" cy="99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224" r="1237"/>
          <a:stretch/>
        </p:blipFill>
        <p:spPr>
          <a:xfrm>
            <a:off x="252663" y="505327"/>
            <a:ext cx="11422423" cy="596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92480" y="365760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Sur la </a:t>
            </a:r>
            <a:r>
              <a:rPr lang="fr-FR" dirty="0" smtClean="0"/>
              <a:t>première </a:t>
            </a:r>
            <a:r>
              <a:rPr lang="fr-FR" dirty="0" smtClean="0"/>
              <a:t>page du site on peut voir apparaitre les coups de cœur du moment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3333" t="14474" r="5213" b="11677"/>
          <a:stretch/>
        </p:blipFill>
        <p:spPr>
          <a:xfrm>
            <a:off x="0" y="1070810"/>
            <a:ext cx="11899232" cy="54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27760" y="365760"/>
            <a:ext cx="1010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Offert : une fonction </a:t>
            </a:r>
            <a:r>
              <a:rPr lang="fr-FR" dirty="0" smtClean="0"/>
              <a:t>supplémentaire </a:t>
            </a:r>
            <a:r>
              <a:rPr lang="fr-FR" dirty="0" smtClean="0"/>
              <a:t>au </a:t>
            </a:r>
            <a:r>
              <a:rPr lang="fr-FR" dirty="0" err="1" smtClean="0"/>
              <a:t>spec</a:t>
            </a:r>
            <a:r>
              <a:rPr lang="fr-FR" dirty="0" smtClean="0"/>
              <a:t>   L’affichage des avis des clients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-364" t="7650" r="3429" b="431"/>
          <a:stretch/>
        </p:blipFill>
        <p:spPr>
          <a:xfrm>
            <a:off x="685800" y="890753"/>
            <a:ext cx="11192961" cy="59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4800" y="182880"/>
            <a:ext cx="115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page des menu classiques avec une </a:t>
            </a:r>
            <a:r>
              <a:rPr lang="fr-FR" dirty="0" smtClean="0"/>
              <a:t>sélection </a:t>
            </a:r>
            <a:r>
              <a:rPr lang="fr-FR" dirty="0" smtClean="0"/>
              <a:t>par </a:t>
            </a:r>
            <a:r>
              <a:rPr lang="fr-FR" dirty="0" smtClean="0"/>
              <a:t>type d’article ou pour tous les articles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480" t="7748" r="20879" b="19839"/>
          <a:stretch/>
        </p:blipFill>
        <p:spPr>
          <a:xfrm>
            <a:off x="1024759" y="1008992"/>
            <a:ext cx="9711559" cy="52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35795" y="169216"/>
            <a:ext cx="100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</a:t>
            </a:r>
            <a:r>
              <a:rPr lang="fr-FR" dirty="0" smtClean="0"/>
              <a:t>sélection </a:t>
            </a:r>
            <a:r>
              <a:rPr lang="fr-FR" dirty="0" smtClean="0"/>
              <a:t>du titre d’un </a:t>
            </a:r>
            <a:r>
              <a:rPr lang="fr-FR" dirty="0" smtClean="0"/>
              <a:t>produit dans le menu </a:t>
            </a:r>
            <a:r>
              <a:rPr lang="fr-FR" dirty="0" smtClean="0"/>
              <a:t>affiche </a:t>
            </a:r>
            <a:r>
              <a:rPr lang="fr-FR" dirty="0" smtClean="0"/>
              <a:t>une autre page avec  photo et commentaire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6666" t="10351" r="8631"/>
          <a:stretch/>
        </p:blipFill>
        <p:spPr>
          <a:xfrm>
            <a:off x="649705" y="673769"/>
            <a:ext cx="10398770" cy="61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8160" y="137160"/>
            <a:ext cx="1115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panier : permet la modification de la </a:t>
            </a:r>
            <a:r>
              <a:rPr lang="fr-FR" dirty="0" smtClean="0"/>
              <a:t>quantité </a:t>
            </a:r>
            <a:r>
              <a:rPr lang="fr-FR" dirty="0" smtClean="0"/>
              <a:t>et peut </a:t>
            </a:r>
            <a:r>
              <a:rPr lang="fr-FR" dirty="0" smtClean="0"/>
              <a:t>être rafraichi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46" t="8513" r="2098" b="6357"/>
          <a:stretch/>
        </p:blipFill>
        <p:spPr>
          <a:xfrm>
            <a:off x="109307" y="732805"/>
            <a:ext cx="11973385" cy="59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58779" y="0"/>
            <a:ext cx="886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validation du panier redirige directement sur la page de paiement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818" t="8513" r="2258"/>
          <a:stretch/>
        </p:blipFill>
        <p:spPr>
          <a:xfrm>
            <a:off x="276725" y="601579"/>
            <a:ext cx="11400007" cy="61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211" y="206224"/>
            <a:ext cx="1106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Une page offerte avec </a:t>
            </a:r>
            <a:r>
              <a:rPr lang="fr-FR" dirty="0" smtClean="0"/>
              <a:t>la fonction localisation </a:t>
            </a:r>
            <a:r>
              <a:rPr lang="fr-FR" dirty="0" smtClean="0"/>
              <a:t>sur une carte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621" r="1300" b="1407"/>
          <a:stretch/>
        </p:blipFill>
        <p:spPr>
          <a:xfrm>
            <a:off x="113047" y="575556"/>
            <a:ext cx="11761369" cy="60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136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Adobe Garamond Pro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</dc:creator>
  <cp:lastModifiedBy>Loïc</cp:lastModifiedBy>
  <cp:revision>10</cp:revision>
  <dcterms:created xsi:type="dcterms:W3CDTF">2015-02-23T22:03:01Z</dcterms:created>
  <dcterms:modified xsi:type="dcterms:W3CDTF">2015-02-28T00:42:20Z</dcterms:modified>
</cp:coreProperties>
</file>