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2" r:id="rId7"/>
    <p:sldId id="260" r:id="rId8"/>
    <p:sldId id="261" r:id="rId9"/>
    <p:sldId id="264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BCDF-0564-4679-99CF-E79D2F4CA840}" type="datetimeFigureOut">
              <a:rPr lang="fr-FR" smtClean="0"/>
              <a:t>28/02/2015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BEAA-F315-43DE-9058-C5DE74D47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8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BCDF-0564-4679-99CF-E79D2F4CA840}" type="datetimeFigureOut">
              <a:rPr lang="fr-FR" smtClean="0"/>
              <a:t>28/02/2015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BEAA-F315-43DE-9058-C5DE74D47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7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BCDF-0564-4679-99CF-E79D2F4CA840}" type="datetimeFigureOut">
              <a:rPr lang="fr-FR" smtClean="0"/>
              <a:t>28/02/2015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BEAA-F315-43DE-9058-C5DE74D47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69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BCDF-0564-4679-99CF-E79D2F4CA840}" type="datetimeFigureOut">
              <a:rPr lang="fr-FR" smtClean="0"/>
              <a:t>28/02/2015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BEAA-F315-43DE-9058-C5DE74D47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48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BCDF-0564-4679-99CF-E79D2F4CA840}" type="datetimeFigureOut">
              <a:rPr lang="fr-FR" smtClean="0"/>
              <a:t>28/02/2015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BEAA-F315-43DE-9058-C5DE74D47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53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BCDF-0564-4679-99CF-E79D2F4CA840}" type="datetimeFigureOut">
              <a:rPr lang="fr-FR" smtClean="0"/>
              <a:t>28/02/2015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BEAA-F315-43DE-9058-C5DE74D47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27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BCDF-0564-4679-99CF-E79D2F4CA840}" type="datetimeFigureOut">
              <a:rPr lang="fr-FR" smtClean="0"/>
              <a:t>28/02/2015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BEAA-F315-43DE-9058-C5DE74D47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17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BCDF-0564-4679-99CF-E79D2F4CA840}" type="datetimeFigureOut">
              <a:rPr lang="fr-FR" smtClean="0"/>
              <a:t>28/02/2015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BEAA-F315-43DE-9058-C5DE74D47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38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BCDF-0564-4679-99CF-E79D2F4CA840}" type="datetimeFigureOut">
              <a:rPr lang="fr-FR" smtClean="0"/>
              <a:t>28/02/2015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BEAA-F315-43DE-9058-C5DE74D47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83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BCDF-0564-4679-99CF-E79D2F4CA840}" type="datetimeFigureOut">
              <a:rPr lang="fr-FR" smtClean="0"/>
              <a:t>28/02/2015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BEAA-F315-43DE-9058-C5DE74D47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97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BCDF-0564-4679-99CF-E79D2F4CA840}" type="datetimeFigureOut">
              <a:rPr lang="fr-FR" smtClean="0"/>
              <a:t>28/02/2015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BEAA-F315-43DE-9058-C5DE74D47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05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5BCDF-0564-4679-99CF-E79D2F4CA840}" type="datetimeFigureOut">
              <a:rPr lang="fr-FR" smtClean="0"/>
              <a:t>28/02/2015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ABEAA-F315-43DE-9058-C5DE74D47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39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336463" y="169572"/>
            <a:ext cx="5519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" panose="02020502060506020403" pitchFamily="18" charset="0"/>
              </a:rPr>
              <a:t>Manuel de l’utilisateur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" panose="02020502060506020403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t="8388" r="1514"/>
          <a:stretch/>
        </p:blipFill>
        <p:spPr>
          <a:xfrm>
            <a:off x="493296" y="943214"/>
            <a:ext cx="11309684" cy="591478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925828" y="461959"/>
            <a:ext cx="2877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2"/>
                </a:solidFill>
              </a:rPr>
              <a:t>(Guide </a:t>
            </a:r>
            <a:r>
              <a:rPr lang="fr-FR" sz="1000" dirty="0" smtClean="0">
                <a:solidFill>
                  <a:schemeClr val="accent2"/>
                </a:solidFill>
              </a:rPr>
              <a:t>d’installation </a:t>
            </a:r>
            <a:r>
              <a:rPr lang="fr-FR" sz="1000" dirty="0" smtClean="0">
                <a:solidFill>
                  <a:schemeClr val="accent2"/>
                </a:solidFill>
              </a:rPr>
              <a:t>page 10)</a:t>
            </a:r>
            <a:endParaRPr lang="fr-FR" sz="1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1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41064" y="264928"/>
            <a:ext cx="560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smtClean="0"/>
              <a:t>Guide </a:t>
            </a:r>
            <a:r>
              <a:rPr lang="fr-FR" b="1" u="sng" dirty="0" smtClean="0"/>
              <a:t>d’installation de la base de données et des sources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01856" y="787438"/>
            <a:ext cx="112872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Copier le dossier complet </a:t>
            </a:r>
            <a:r>
              <a:rPr lang="fr-FR" dirty="0"/>
              <a:t>dans </a:t>
            </a:r>
            <a:r>
              <a:rPr lang="fr-FR" b="1" dirty="0"/>
              <a:t>C:\xampp\htdocs</a:t>
            </a:r>
            <a:endParaRPr lang="fr-FR" b="1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- Ouvrir </a:t>
            </a:r>
            <a:r>
              <a:rPr lang="fr-FR" b="1" dirty="0"/>
              <a:t>X</a:t>
            </a:r>
            <a:r>
              <a:rPr lang="fr-FR" b="1" dirty="0" smtClean="0"/>
              <a:t>ampp </a:t>
            </a:r>
            <a:r>
              <a:rPr lang="fr-FR" dirty="0" smtClean="0"/>
              <a:t>control panel</a:t>
            </a:r>
          </a:p>
          <a:p>
            <a:r>
              <a:rPr lang="fr-FR" dirty="0" smtClean="0"/>
              <a:t>- Cliquer </a:t>
            </a:r>
            <a:r>
              <a:rPr lang="fr-FR" dirty="0" smtClean="0"/>
              <a:t>sur </a:t>
            </a:r>
            <a:r>
              <a:rPr lang="fr-FR" b="1" dirty="0" smtClean="0"/>
              <a:t>Apache</a:t>
            </a:r>
          </a:p>
          <a:p>
            <a:r>
              <a:rPr lang="fr-FR" dirty="0" smtClean="0"/>
              <a:t>- Cliquer </a:t>
            </a:r>
            <a:r>
              <a:rPr lang="fr-FR" dirty="0" smtClean="0"/>
              <a:t>sur </a:t>
            </a:r>
            <a:r>
              <a:rPr lang="fr-FR" b="1" dirty="0"/>
              <a:t>M</a:t>
            </a:r>
            <a:r>
              <a:rPr lang="fr-FR" b="1" dirty="0" smtClean="0"/>
              <a:t>ysql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 - Cliquer </a:t>
            </a:r>
            <a:r>
              <a:rPr lang="fr-FR" dirty="0" smtClean="0"/>
              <a:t>sur Admin </a:t>
            </a:r>
          </a:p>
          <a:p>
            <a:r>
              <a:rPr lang="fr-FR" dirty="0" smtClean="0"/>
              <a:t> - Sur </a:t>
            </a:r>
            <a:r>
              <a:rPr lang="fr-FR" dirty="0" smtClean="0"/>
              <a:t>la page </a:t>
            </a:r>
            <a:r>
              <a:rPr lang="fr-FR" b="1" dirty="0" smtClean="0"/>
              <a:t>phpMyAdmin</a:t>
            </a:r>
          </a:p>
          <a:p>
            <a:r>
              <a:rPr lang="fr-FR" b="1" dirty="0" smtClean="0"/>
              <a:t> </a:t>
            </a:r>
            <a:r>
              <a:rPr lang="fr-FR" dirty="0" smtClean="0"/>
              <a:t>-</a:t>
            </a:r>
            <a:r>
              <a:rPr lang="fr-FR" b="1" dirty="0" smtClean="0"/>
              <a:t> Créer</a:t>
            </a:r>
            <a:r>
              <a:rPr lang="fr-FR" dirty="0" smtClean="0"/>
              <a:t> </a:t>
            </a:r>
            <a:r>
              <a:rPr lang="fr-FR" dirty="0" smtClean="0"/>
              <a:t>une nouvelle base </a:t>
            </a:r>
            <a:r>
              <a:rPr lang="fr-FR" dirty="0" smtClean="0"/>
              <a:t>nommée </a:t>
            </a:r>
          </a:p>
          <a:p>
            <a:r>
              <a:rPr lang="fr-FR" dirty="0"/>
              <a:t> </a:t>
            </a:r>
            <a:r>
              <a:rPr lang="fr-FR" dirty="0" smtClean="0"/>
              <a:t>    </a:t>
            </a:r>
            <a:r>
              <a:rPr lang="fr-FR" dirty="0" smtClean="0"/>
              <a:t>«</a:t>
            </a:r>
            <a:r>
              <a:rPr lang="fr-FR" dirty="0" smtClean="0"/>
              <a:t> </a:t>
            </a:r>
            <a:r>
              <a:rPr lang="fr-FR" dirty="0" err="1" smtClean="0"/>
              <a:t>projetweb</a:t>
            </a:r>
            <a:r>
              <a:rPr lang="fr-FR" dirty="0" smtClean="0"/>
              <a:t> »</a:t>
            </a:r>
          </a:p>
          <a:p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Cliquer </a:t>
            </a:r>
            <a:r>
              <a:rPr lang="fr-FR" dirty="0" smtClean="0"/>
              <a:t>sur </a:t>
            </a:r>
            <a:r>
              <a:rPr lang="fr-FR" b="1" dirty="0" smtClean="0"/>
              <a:t>Importer</a:t>
            </a:r>
            <a:r>
              <a:rPr lang="fr-FR" dirty="0" smtClean="0"/>
              <a:t> le fichier 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Sélectionner </a:t>
            </a:r>
            <a:r>
              <a:rPr lang="fr-FR" dirty="0" smtClean="0"/>
              <a:t>le fichier </a:t>
            </a:r>
            <a:r>
              <a:rPr lang="fr-FR" dirty="0" err="1" smtClean="0"/>
              <a:t>bdd.sql</a:t>
            </a:r>
            <a:r>
              <a:rPr lang="fr-FR" dirty="0" smtClean="0"/>
              <a:t> 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- Apres avoir décompressé des sources données, le dossier ProjetWeb le déplacer</a:t>
            </a:r>
            <a:r>
              <a:rPr lang="fr-FR" dirty="0" smtClean="0"/>
              <a:t> </a:t>
            </a:r>
            <a:r>
              <a:rPr lang="fr-FR" dirty="0"/>
              <a:t>dans </a:t>
            </a:r>
            <a:r>
              <a:rPr lang="fr-FR" b="1" dirty="0"/>
              <a:t>C:\xampp\htdocs\ </a:t>
            </a:r>
            <a:endParaRPr lang="fr-FR" b="1" dirty="0" smtClean="0"/>
          </a:p>
          <a:p>
            <a:r>
              <a:rPr lang="fr-FR" dirty="0" smtClean="0"/>
              <a:t>- Aller </a:t>
            </a:r>
            <a:r>
              <a:rPr lang="fr-FR" dirty="0" smtClean="0"/>
              <a:t>dans un navigateur et saisir l’adresse </a:t>
            </a:r>
            <a:r>
              <a:rPr lang="fr-FR" dirty="0" smtClean="0"/>
              <a:t>suivante  http://</a:t>
            </a:r>
            <a:r>
              <a:rPr lang="fr-FR" dirty="0"/>
              <a:t>127.0.0.1/ </a:t>
            </a:r>
            <a:r>
              <a:rPr lang="fr-FR" dirty="0">
                <a:solidFill>
                  <a:srgbClr val="FF0000"/>
                </a:solidFill>
              </a:rPr>
              <a:t>ProjetWeb </a:t>
            </a:r>
            <a:r>
              <a:rPr lang="fr-FR" dirty="0"/>
              <a:t>/</a:t>
            </a:r>
            <a:r>
              <a:rPr lang="fr-FR" dirty="0" smtClean="0"/>
              <a:t>index.php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r="46178" b="75000"/>
          <a:stretch/>
        </p:blipFill>
        <p:spPr>
          <a:xfrm>
            <a:off x="3572879" y="1371600"/>
            <a:ext cx="7002880" cy="18288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7402" b="33717"/>
          <a:stretch/>
        </p:blipFill>
        <p:spPr>
          <a:xfrm>
            <a:off x="4908884" y="3506757"/>
            <a:ext cx="7037168" cy="2329636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1876926" y="2755232"/>
            <a:ext cx="5666874" cy="93846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3296653" y="4000052"/>
            <a:ext cx="1925052" cy="21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3344779" y="3801979"/>
            <a:ext cx="6701589" cy="998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1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8224" r="1237"/>
          <a:stretch/>
        </p:blipFill>
        <p:spPr>
          <a:xfrm>
            <a:off x="252663" y="505327"/>
            <a:ext cx="11422423" cy="596766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-106017" y="14577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La page « </a:t>
            </a:r>
            <a:r>
              <a:rPr lang="fr-FR" b="1" dirty="0" err="1" smtClean="0"/>
              <a:t>staff.php</a:t>
            </a:r>
            <a:r>
              <a:rPr lang="fr-FR" b="1" dirty="0" smtClean="0"/>
              <a:t> », permet l’ajout d’article et de coups de cœurs (elle est accessible avec des identifiants administrateurs)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16046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92480" y="365760"/>
            <a:ext cx="969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Sur la première page du site on peut voir apparaitre les coups de cœur du moment</a:t>
            </a:r>
            <a:endParaRPr lang="fr-FR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3333" t="14474" r="5213" b="11677"/>
          <a:stretch/>
        </p:blipFill>
        <p:spPr>
          <a:xfrm>
            <a:off x="0" y="1070810"/>
            <a:ext cx="11899232" cy="540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7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27611" y="244422"/>
            <a:ext cx="1135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smtClean="0">
                <a:latin typeface="Century Gothic" panose="020B0502020202020204" pitchFamily="34" charset="0"/>
              </a:rPr>
              <a:t>Bonus</a:t>
            </a:r>
            <a:r>
              <a:rPr lang="fr-FR" b="1" dirty="0" smtClean="0">
                <a:latin typeface="Century Gothic" panose="020B0502020202020204" pitchFamily="34" charset="0"/>
              </a:rPr>
              <a:t> : </a:t>
            </a:r>
            <a:r>
              <a:rPr lang="fr-FR" b="1" dirty="0" smtClean="0">
                <a:latin typeface="Century Gothic" panose="020B0502020202020204" pitchFamily="34" charset="0"/>
              </a:rPr>
              <a:t>une fonction supplémentaire </a:t>
            </a:r>
            <a:r>
              <a:rPr lang="fr-FR" b="1" dirty="0" smtClean="0">
                <a:latin typeface="Century Gothic" panose="020B0502020202020204" pitchFamily="34" charset="0"/>
              </a:rPr>
              <a:t>aux spécificités demandées </a:t>
            </a:r>
            <a:r>
              <a:rPr lang="fr-FR" b="1" dirty="0" smtClean="0">
                <a:latin typeface="Century Gothic" panose="020B0502020202020204" pitchFamily="34" charset="0"/>
                <a:sym typeface="Wingdings" panose="05000000000000000000" pitchFamily="2" charset="2"/>
              </a:rPr>
              <a:t></a:t>
            </a:r>
            <a:r>
              <a:rPr lang="fr-FR" b="1" dirty="0" smtClean="0">
                <a:latin typeface="Century Gothic" panose="020B0502020202020204" pitchFamily="34" charset="0"/>
              </a:rPr>
              <a:t> La saisie après paiement </a:t>
            </a:r>
          </a:p>
          <a:p>
            <a:pPr algn="ctr"/>
            <a:r>
              <a:rPr lang="fr-FR" b="1" dirty="0" smtClean="0">
                <a:latin typeface="Century Gothic" panose="020B0502020202020204" pitchFamily="34" charset="0"/>
              </a:rPr>
              <a:t>et l’affichage en bas de la page « index.php » des </a:t>
            </a:r>
            <a:r>
              <a:rPr lang="fr-FR" b="1" dirty="0" smtClean="0">
                <a:latin typeface="Century Gothic" panose="020B0502020202020204" pitchFamily="34" charset="0"/>
              </a:rPr>
              <a:t>avis des clients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-364" t="7650" r="3429" b="431"/>
          <a:stretch/>
        </p:blipFill>
        <p:spPr>
          <a:xfrm>
            <a:off x="527611" y="890753"/>
            <a:ext cx="11192961" cy="596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2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04800" y="182880"/>
            <a:ext cx="1155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entury Gothic" panose="020B0502020202020204" pitchFamily="34" charset="0"/>
              </a:rPr>
              <a:t>La page </a:t>
            </a:r>
            <a:r>
              <a:rPr lang="fr-FR" b="1" dirty="0" smtClean="0">
                <a:latin typeface="Century Gothic" panose="020B0502020202020204" pitchFamily="34" charset="0"/>
              </a:rPr>
              <a:t>« menu.php » inclue </a:t>
            </a:r>
            <a:r>
              <a:rPr lang="fr-FR" b="1" dirty="0">
                <a:latin typeface="Century Gothic" panose="020B0502020202020204" pitchFamily="34" charset="0"/>
              </a:rPr>
              <a:t>une sélection par type d’article ou pour tous </a:t>
            </a:r>
            <a:r>
              <a:rPr lang="fr-FR" b="1" dirty="0" smtClean="0">
                <a:latin typeface="Century Gothic" panose="020B0502020202020204" pitchFamily="34" charset="0"/>
              </a:rPr>
              <a:t>types confondus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4480" t="7748" r="20879" b="19839"/>
          <a:stretch/>
        </p:blipFill>
        <p:spPr>
          <a:xfrm>
            <a:off x="1024759" y="1008992"/>
            <a:ext cx="9711559" cy="52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8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9705" y="169216"/>
            <a:ext cx="1130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entury Gothic" panose="020B0502020202020204" pitchFamily="34" charset="0"/>
              </a:rPr>
              <a:t>Un clic sur le titre </a:t>
            </a:r>
            <a:r>
              <a:rPr lang="fr-FR" b="1" dirty="0">
                <a:latin typeface="Century Gothic" panose="020B0502020202020204" pitchFamily="34" charset="0"/>
              </a:rPr>
              <a:t>d’un produit dans le menu affiche une autre page </a:t>
            </a:r>
            <a:r>
              <a:rPr lang="fr-FR" b="1" dirty="0" smtClean="0">
                <a:latin typeface="Century Gothic" panose="020B0502020202020204" pitchFamily="34" charset="0"/>
              </a:rPr>
              <a:t>avec </a:t>
            </a:r>
            <a:r>
              <a:rPr lang="fr-FR" b="1" dirty="0">
                <a:latin typeface="Century Gothic" panose="020B0502020202020204" pitchFamily="34" charset="0"/>
              </a:rPr>
              <a:t>photo et commentaire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6666" t="10351" r="8631"/>
          <a:stretch/>
        </p:blipFill>
        <p:spPr>
          <a:xfrm>
            <a:off x="649705" y="673769"/>
            <a:ext cx="10398770" cy="618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4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18160" y="137160"/>
            <a:ext cx="1115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entury Gothic" panose="020B0502020202020204" pitchFamily="34" charset="0"/>
              </a:rPr>
              <a:t>Le panier </a:t>
            </a:r>
            <a:r>
              <a:rPr lang="fr-FR" b="1" dirty="0" smtClean="0">
                <a:latin typeface="Century Gothic" panose="020B0502020202020204" pitchFamily="34" charset="0"/>
              </a:rPr>
              <a:t>permet </a:t>
            </a:r>
            <a:r>
              <a:rPr lang="fr-FR" b="1" dirty="0">
                <a:latin typeface="Century Gothic" panose="020B0502020202020204" pitchFamily="34" charset="0"/>
              </a:rPr>
              <a:t>la modification de la quantité et peut être rafraichi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846" t="8513" r="2098" b="6357"/>
          <a:stretch/>
        </p:blipFill>
        <p:spPr>
          <a:xfrm>
            <a:off x="109307" y="732805"/>
            <a:ext cx="11973385" cy="590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3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543091" y="132522"/>
            <a:ext cx="886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entury Gothic" panose="020B0502020202020204" pitchFamily="34" charset="0"/>
              </a:rPr>
              <a:t>La validation du panier redirige directement sur la page de paiement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1818" t="8513" r="2258"/>
          <a:stretch/>
        </p:blipFill>
        <p:spPr>
          <a:xfrm>
            <a:off x="276725" y="601579"/>
            <a:ext cx="11400007" cy="611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4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1211" y="206224"/>
            <a:ext cx="11065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u="sng" dirty="0" smtClean="0">
                <a:latin typeface="Century Gothic" panose="020B0502020202020204" pitchFamily="34" charset="0"/>
              </a:rPr>
              <a:t>BONUS</a:t>
            </a:r>
            <a:r>
              <a:rPr lang="fr-FR" b="1" dirty="0" smtClean="0">
                <a:latin typeface="Century Gothic" panose="020B0502020202020204" pitchFamily="34" charset="0"/>
              </a:rPr>
              <a:t> : Une </a:t>
            </a:r>
            <a:r>
              <a:rPr lang="fr-FR" b="1" dirty="0">
                <a:latin typeface="Century Gothic" panose="020B0502020202020204" pitchFamily="34" charset="0"/>
              </a:rPr>
              <a:t>page </a:t>
            </a:r>
            <a:r>
              <a:rPr lang="fr-FR" b="1" dirty="0" smtClean="0">
                <a:latin typeface="Century Gothic" panose="020B0502020202020204" pitchFamily="34" charset="0"/>
              </a:rPr>
              <a:t>contact contenant la </a:t>
            </a:r>
            <a:r>
              <a:rPr lang="fr-FR" b="1" dirty="0">
                <a:latin typeface="Century Gothic" panose="020B0502020202020204" pitchFamily="34" charset="0"/>
              </a:rPr>
              <a:t>fonction localisation sur une carte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8621" r="1300" b="1407"/>
          <a:stretch/>
        </p:blipFill>
        <p:spPr>
          <a:xfrm>
            <a:off x="113047" y="575556"/>
            <a:ext cx="11761369" cy="602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2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156</Words>
  <Application>Microsoft Office PowerPoint</Application>
  <PresentationFormat>Grand écran</PresentationFormat>
  <Paragraphs>33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Adobe Garamond Pro</vt:lpstr>
      <vt:lpstr>Arial</vt:lpstr>
      <vt:lpstr>Calibri</vt:lpstr>
      <vt:lpstr>Calibri Light</vt:lpstr>
      <vt:lpstr>Century Gothic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Loïc</dc:creator>
  <cp:lastModifiedBy>Bertrand Dutox</cp:lastModifiedBy>
  <cp:revision>15</cp:revision>
  <dcterms:created xsi:type="dcterms:W3CDTF">2015-02-23T22:03:01Z</dcterms:created>
  <dcterms:modified xsi:type="dcterms:W3CDTF">2015-02-28T16:36:10Z</dcterms:modified>
</cp:coreProperties>
</file>