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6" Type="http://schemas.openxmlformats.org/officeDocument/2006/relationships/tableStyles" Target="tableStyles.xml"/>  <Relationship Id="rId15" Type="http://schemas.openxmlformats.org/officeDocument/2006/relationships/theme" Target="theme/theme1.xml"/>  <Relationship Id="rId14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58119"/>
            <a:ext cx="12185650" cy="6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55473" y="0"/>
            <a:ext cx="387470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5539"/>
            <a:ext cx="12185650" cy="68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5539"/>
            <a:ext cx="12185650" cy="68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5539"/>
            <a:ext cx="12185650" cy="68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0357" y="0"/>
            <a:ext cx="1200493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991" y="0"/>
            <a:ext cx="1217766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482" y="0"/>
            <a:ext cx="1209068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5539"/>
            <a:ext cx="12185650" cy="68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33444" y="0"/>
            <a:ext cx="351876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3673" y="0"/>
            <a:ext cx="349830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