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353" r:id="rId5"/>
    <p:sldId id="469" r:id="rId6"/>
    <p:sldId id="472" r:id="rId7"/>
    <p:sldId id="467" r:id="rId8"/>
    <p:sldId id="466" r:id="rId9"/>
    <p:sldId id="474" r:id="rId10"/>
    <p:sldId id="462" r:id="rId11"/>
    <p:sldId id="471" r:id="rId12"/>
    <p:sldId id="464" r:id="rId13"/>
    <p:sldId id="267" r:id="rId14"/>
    <p:sldId id="422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BE80D-1908-4BC3-93CB-D65CF999E747}" v="7" dt="2024-03-14T22:00:07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omes Fachineli" userId="cbf62a189aee5e00" providerId="LiveId" clId="{C9FBE80D-1908-4BC3-93CB-D65CF999E747}"/>
    <pc:docChg chg="modSld sldOrd">
      <pc:chgData name="Gabriel Gomes Fachineli" userId="cbf62a189aee5e00" providerId="LiveId" clId="{C9FBE80D-1908-4BC3-93CB-D65CF999E747}" dt="2024-03-14T22:01:39.426" v="15" actId="20577"/>
      <pc:docMkLst>
        <pc:docMk/>
      </pc:docMkLst>
      <pc:sldChg chg="modSp ord">
        <pc:chgData name="Gabriel Gomes Fachineli" userId="cbf62a189aee5e00" providerId="LiveId" clId="{C9FBE80D-1908-4BC3-93CB-D65CF999E747}" dt="2024-03-14T22:00:19.626" v="6"/>
        <pc:sldMkLst>
          <pc:docMk/>
          <pc:sldMk cId="326850275" sldId="467"/>
        </pc:sldMkLst>
        <pc:graphicFrameChg chg="mod">
          <ac:chgData name="Gabriel Gomes Fachineli" userId="cbf62a189aee5e00" providerId="LiveId" clId="{C9FBE80D-1908-4BC3-93CB-D65CF999E747}" dt="2024-03-14T22:00:07.099" v="4" actId="20577"/>
          <ac:graphicFrameMkLst>
            <pc:docMk/>
            <pc:sldMk cId="326850275" sldId="467"/>
            <ac:graphicFrameMk id="4" creationId="{0EB22A95-3063-134F-8E50-504539DB02E7}"/>
          </ac:graphicFrameMkLst>
        </pc:graphicFrameChg>
      </pc:sldChg>
      <pc:sldChg chg="modSp mod">
        <pc:chgData name="Gabriel Gomes Fachineli" userId="cbf62a189aee5e00" providerId="LiveId" clId="{C9FBE80D-1908-4BC3-93CB-D65CF999E747}" dt="2024-03-14T22:01:39.426" v="15" actId="20577"/>
        <pc:sldMkLst>
          <pc:docMk/>
          <pc:sldMk cId="467788425" sldId="469"/>
        </pc:sldMkLst>
        <pc:spChg chg="mod">
          <ac:chgData name="Gabriel Gomes Fachineli" userId="cbf62a189aee5e00" providerId="LiveId" clId="{C9FBE80D-1908-4BC3-93CB-D65CF999E747}" dt="2024-03-14T22:01:39.426" v="15" actId="20577"/>
          <ac:spMkLst>
            <pc:docMk/>
            <pc:sldMk cId="467788425" sldId="469"/>
            <ac:spMk id="3" creationId="{843C61F0-FEDF-462D-A503-4EE84BBD9274}"/>
          </ac:spMkLst>
        </pc:sp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4F5C8-E38D-4795-9677-8952E6029252}" type="doc">
      <dgm:prSet loTypeId="urn:microsoft.com/office/officeart/2005/8/layout/matrix1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BFCF16-1747-4C25-8A70-73F74C3F4A56}">
      <dgm:prSet phldrT="[Texto]" custT="1"/>
      <dgm:spPr>
        <a:solidFill>
          <a:schemeClr val="tx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gm:spPr>
      <dgm:t>
        <a:bodyPr/>
        <a:lstStyle/>
        <a:p>
          <a:pPr algn="just">
            <a:lnSpc>
              <a:spcPct val="50000"/>
            </a:lnSpc>
          </a:pPr>
          <a:r>
            <a:rPr lang="pt-BR" sz="1200" i="1" dirty="0">
              <a:latin typeface="+mj-lt"/>
            </a:rPr>
            <a:t>            </a:t>
          </a:r>
          <a:r>
            <a:rPr lang="pt-BR" sz="1800" i="1" u="none" dirty="0">
              <a:latin typeface="+mj-lt"/>
            </a:rPr>
            <a:t>É                    Não é</a:t>
          </a:r>
        </a:p>
        <a:p>
          <a:pPr algn="just">
            <a:lnSpc>
              <a:spcPct val="50000"/>
            </a:lnSpc>
          </a:pPr>
          <a:endParaRPr lang="pt-BR" sz="1800" i="1" u="none" dirty="0">
            <a:latin typeface="+mj-lt"/>
          </a:endParaRPr>
        </a:p>
        <a:p>
          <a:pPr algn="just">
            <a:lnSpc>
              <a:spcPct val="70000"/>
            </a:lnSpc>
          </a:pPr>
          <a:r>
            <a:rPr lang="pt-BR" sz="1800" i="1" u="none" dirty="0">
              <a:latin typeface="+mj-lt"/>
            </a:rPr>
            <a:t>     Faz              Não faz</a:t>
          </a:r>
        </a:p>
      </dgm:t>
    </dgm:pt>
    <dgm:pt modelId="{157D65C3-430B-435F-8506-36344B01AE29}" type="parTrans" cxnId="{19CBB47C-5015-4D05-ABAB-379E5B24B113}">
      <dgm:prSet/>
      <dgm:spPr/>
      <dgm:t>
        <a:bodyPr/>
        <a:lstStyle/>
        <a:p>
          <a:endParaRPr lang="pt-BR"/>
        </a:p>
      </dgm:t>
    </dgm:pt>
    <dgm:pt modelId="{77D17F9E-37BF-469A-A126-2E9F8B321D03}" type="sibTrans" cxnId="{19CBB47C-5015-4D05-ABAB-379E5B24B113}">
      <dgm:prSet/>
      <dgm:spPr/>
      <dgm:t>
        <a:bodyPr/>
        <a:lstStyle/>
        <a:p>
          <a:endParaRPr lang="pt-BR"/>
        </a:p>
      </dgm:t>
    </dgm:pt>
    <dgm:pt modelId="{ABF9EF5B-70B4-4019-B280-CA7F4D0F2C6A}">
      <dgm:prSet phldrT="[Texto]"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dirty="0"/>
            <a:t>1. Uma plataforma que oferece suporte a diversas operações de petshop, incluindo serviços de cuidados com animais e vendas de produtos.</a:t>
          </a:r>
        </a:p>
        <a:p>
          <a:pPr algn="l">
            <a:buFont typeface="Arial" panose="020B0604020202020204" pitchFamily="34" charset="0"/>
            <a:buChar char="•"/>
          </a:pPr>
          <a:r>
            <a:rPr lang="pt-BR" dirty="0"/>
            <a:t>2. Uma aplicação web.</a:t>
          </a:r>
        </a:p>
        <a:p>
          <a:pPr algn="l">
            <a:buFont typeface="Arial" panose="020B0604020202020204" pitchFamily="34" charset="0"/>
            <a:buChar char="•"/>
          </a:pPr>
          <a:r>
            <a:rPr lang="pt-BR" dirty="0"/>
            <a:t>3. Uma aplicação responsiva.</a:t>
          </a:r>
        </a:p>
        <a:p>
          <a:pPr algn="l">
            <a:buFont typeface="Arial" panose="020B0604020202020204" pitchFamily="34" charset="0"/>
            <a:buChar char="•"/>
          </a:pPr>
          <a:r>
            <a:rPr lang="pt-BR" dirty="0"/>
            <a:t>4. Protegido por medidas de segurança robustas, como criptografia de dados.</a:t>
          </a:r>
        </a:p>
      </dgm:t>
    </dgm:pt>
    <dgm:pt modelId="{7727DD9F-C0AA-462C-BF4B-AAFED886B003}" type="parTrans" cxnId="{327B98B8-BBAD-4C06-9111-E2F7F043829D}">
      <dgm:prSet/>
      <dgm:spPr/>
      <dgm:t>
        <a:bodyPr/>
        <a:lstStyle/>
        <a:p>
          <a:endParaRPr lang="pt-BR"/>
        </a:p>
      </dgm:t>
    </dgm:pt>
    <dgm:pt modelId="{A2AB4660-8039-4AC9-8D3D-035006CE38C9}" type="sibTrans" cxnId="{327B98B8-BBAD-4C06-9111-E2F7F043829D}">
      <dgm:prSet/>
      <dgm:spPr/>
      <dgm:t>
        <a:bodyPr/>
        <a:lstStyle/>
        <a:p>
          <a:endParaRPr lang="pt-BR"/>
        </a:p>
      </dgm:t>
    </dgm:pt>
    <dgm:pt modelId="{424877BB-D1D2-4050-848F-CE26CBAEFB7D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pt-BR" dirty="0"/>
            <a:t>1. Permite o agendamento online de consultas e serviços de banho e tosa.</a:t>
          </a:r>
        </a:p>
        <a:p>
          <a:pPr algn="l"/>
          <a:r>
            <a:rPr lang="pt-BR" dirty="0"/>
            <a:t>2. Permite a compra de produtos e medicamentos.</a:t>
          </a:r>
        </a:p>
        <a:p>
          <a:pPr algn="l"/>
          <a:r>
            <a:rPr lang="pt-BR" dirty="0"/>
            <a:t>3. Mantém um cadastro de usuários e pets, incluindo um histórico de serviços e compras.</a:t>
          </a:r>
        </a:p>
        <a:p>
          <a:pPr algn="l"/>
          <a:r>
            <a:rPr lang="pt-BR" dirty="0"/>
            <a:t>4. Envia lembretes automáticos para consultas e recompra de produtos.</a:t>
          </a:r>
        </a:p>
        <a:p>
          <a:pPr algn="l"/>
          <a:r>
            <a:rPr lang="pt-BR" dirty="0"/>
            <a:t>5. Permite a troca de laudo e documentos com o veterinário.</a:t>
          </a:r>
        </a:p>
        <a:p>
          <a:pPr algn="l"/>
          <a:r>
            <a:rPr lang="pt-BR" dirty="0"/>
            <a:t>6. Recomenda a nutrição e informa sobre a vacinação de cada pet cadastrado.</a:t>
          </a:r>
        </a:p>
      </dgm:t>
    </dgm:pt>
    <dgm:pt modelId="{875ACD32-2ED9-4F83-AD1B-86FF3C8ED395}" type="parTrans" cxnId="{537D2AEC-ED2B-4987-8354-0AF9B537CA86}">
      <dgm:prSet/>
      <dgm:spPr/>
      <dgm:t>
        <a:bodyPr/>
        <a:lstStyle/>
        <a:p>
          <a:endParaRPr lang="pt-BR"/>
        </a:p>
      </dgm:t>
    </dgm:pt>
    <dgm:pt modelId="{DC5F277B-1471-4B96-AFC0-DEDE79F9D1AC}" type="sibTrans" cxnId="{537D2AEC-ED2B-4987-8354-0AF9B537CA86}">
      <dgm:prSet/>
      <dgm:spPr/>
      <dgm:t>
        <a:bodyPr/>
        <a:lstStyle/>
        <a:p>
          <a:endParaRPr lang="pt-BR"/>
        </a:p>
      </dgm:t>
    </dgm:pt>
    <dgm:pt modelId="{0438C16A-68A2-4818-A493-1DB9A6B76A46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pPr algn="just"/>
          <a:r>
            <a:rPr lang="pt-BR" dirty="0"/>
            <a:t>1. Não realiza diagnósticos veterinários ou prescreve medicamentos.</a:t>
          </a:r>
        </a:p>
        <a:p>
          <a:pPr algn="just"/>
          <a:r>
            <a:rPr lang="pt-BR" dirty="0"/>
            <a:t>2. Não processa pagamentos de serviços não relacionados ao petshop.</a:t>
          </a:r>
        </a:p>
        <a:p>
          <a:pPr algn="l"/>
          <a:r>
            <a:rPr lang="pt-BR" dirty="0"/>
            <a:t>3. Não faz reservas para serviços de terceiros, como pet </a:t>
          </a:r>
          <a:r>
            <a:rPr lang="pt-BR" dirty="0" err="1"/>
            <a:t>sitters</a:t>
          </a:r>
          <a:r>
            <a:rPr lang="pt-BR" dirty="0"/>
            <a:t> ou dog </a:t>
          </a:r>
          <a:r>
            <a:rPr lang="pt-BR" dirty="0" err="1"/>
            <a:t>walkers</a:t>
          </a:r>
          <a:r>
            <a:rPr lang="pt-BR" dirty="0"/>
            <a:t>.</a:t>
          </a:r>
        </a:p>
        <a:p>
          <a:pPr algn="just"/>
          <a:r>
            <a:rPr lang="pt-BR" dirty="0"/>
            <a:t>4. Não faz a substituição do atendimento profissional veterinário ou aconselhamento nutricional detalhado.</a:t>
          </a:r>
        </a:p>
        <a:p>
          <a:pPr algn="just"/>
          <a:r>
            <a:rPr lang="pt-BR" dirty="0"/>
            <a:t>5. Não realiza o gerenciamento de clínicas veterinárias especializadas em tratamentos complexos.</a:t>
          </a:r>
        </a:p>
      </dgm:t>
    </dgm:pt>
    <dgm:pt modelId="{36C67627-8E7C-44BF-BD54-A77C55DF0BA4}" type="parTrans" cxnId="{D0D11E2E-E596-4CC1-94DF-B7FDA11399DF}">
      <dgm:prSet/>
      <dgm:spPr/>
      <dgm:t>
        <a:bodyPr/>
        <a:lstStyle/>
        <a:p>
          <a:endParaRPr lang="pt-BR"/>
        </a:p>
      </dgm:t>
    </dgm:pt>
    <dgm:pt modelId="{3FF21285-D9EF-4AD2-A1AA-1E9C4BAA6ABF}" type="sibTrans" cxnId="{D0D11E2E-E596-4CC1-94DF-B7FDA11399DF}">
      <dgm:prSet/>
      <dgm:spPr/>
      <dgm:t>
        <a:bodyPr/>
        <a:lstStyle/>
        <a:p>
          <a:endParaRPr lang="pt-BR"/>
        </a:p>
      </dgm:t>
    </dgm:pt>
    <dgm:pt modelId="{5D3FDCBC-2A93-4DC6-B777-AA9115BC216E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pPr algn="just">
            <a:buNone/>
          </a:pPr>
          <a:r>
            <a:rPr lang="pt-BR" dirty="0"/>
            <a:t>1. Uma plataforma de rede social para donos de animais de estimação.</a:t>
          </a:r>
        </a:p>
        <a:p>
          <a:pPr algn="just">
            <a:buNone/>
          </a:pPr>
          <a:r>
            <a:rPr lang="pt-BR" dirty="0"/>
            <a:t>2. Um aplicativo.</a:t>
          </a:r>
        </a:p>
        <a:p>
          <a:pPr algn="l">
            <a:buFont typeface="Arial" panose="020B0604020202020204" pitchFamily="34" charset="0"/>
            <a:buNone/>
          </a:pPr>
          <a:r>
            <a:rPr lang="pt-BR" dirty="0"/>
            <a:t>3. Um sistema baseado em servidor local que requer infraestrutura de TI complexa para funcionar.</a:t>
          </a:r>
        </a:p>
        <a:p>
          <a:pPr algn="just">
            <a:buNone/>
          </a:pPr>
          <a:r>
            <a:rPr lang="pt-BR" dirty="0"/>
            <a:t>4. Um sistema que armazena dados sensíveis sem conformidade com padrões de segurança como o GDPR ou LGPD.</a:t>
          </a:r>
        </a:p>
      </dgm:t>
    </dgm:pt>
    <dgm:pt modelId="{0458B6A8-9F4B-4A36-B6E9-E43641534680}" type="sibTrans" cxnId="{8E7AF065-5297-4AB8-A639-0A99883BBDC5}">
      <dgm:prSet/>
      <dgm:spPr/>
      <dgm:t>
        <a:bodyPr/>
        <a:lstStyle/>
        <a:p>
          <a:endParaRPr lang="pt-BR"/>
        </a:p>
      </dgm:t>
    </dgm:pt>
    <dgm:pt modelId="{4FD3CC4A-51B6-4672-AD0D-B03A028410C4}" type="parTrans" cxnId="{8E7AF065-5297-4AB8-A639-0A99883BBDC5}">
      <dgm:prSet/>
      <dgm:spPr/>
      <dgm:t>
        <a:bodyPr/>
        <a:lstStyle/>
        <a:p>
          <a:endParaRPr lang="pt-BR"/>
        </a:p>
      </dgm:t>
    </dgm:pt>
    <dgm:pt modelId="{798D8309-3D64-46F1-AD54-33317887C1D6}" type="pres">
      <dgm:prSet presAssocID="{4BC4F5C8-E38D-4795-9677-8952E602925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0620E42-EA87-4C45-9267-AC9778EC7439}" type="pres">
      <dgm:prSet presAssocID="{4BC4F5C8-E38D-4795-9677-8952E6029252}" presName="matrix" presStyleCnt="0"/>
      <dgm:spPr/>
    </dgm:pt>
    <dgm:pt modelId="{02927ED3-D2B6-4403-A150-B7B04B730896}" type="pres">
      <dgm:prSet presAssocID="{4BC4F5C8-E38D-4795-9677-8952E6029252}" presName="tile1" presStyleLbl="node1" presStyleIdx="0" presStyleCnt="4" custLinFactNeighborX="-4336" custLinFactNeighborY="-2702"/>
      <dgm:spPr/>
    </dgm:pt>
    <dgm:pt modelId="{499F1435-7B9F-467B-9B1E-D6F6C5F2403C}" type="pres">
      <dgm:prSet presAssocID="{4BC4F5C8-E38D-4795-9677-8952E602925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F47CEC-31E1-4CCE-A347-4189628E1C1F}" type="pres">
      <dgm:prSet presAssocID="{4BC4F5C8-E38D-4795-9677-8952E6029252}" presName="tile2" presStyleLbl="node1" presStyleIdx="1" presStyleCnt="4"/>
      <dgm:spPr/>
    </dgm:pt>
    <dgm:pt modelId="{4F3ACB5D-BC21-4179-9526-B42DEFC67DB1}" type="pres">
      <dgm:prSet presAssocID="{4BC4F5C8-E38D-4795-9677-8952E602925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0519A9D-002C-42A8-839C-854C462FD365}" type="pres">
      <dgm:prSet presAssocID="{4BC4F5C8-E38D-4795-9677-8952E6029252}" presName="tile3" presStyleLbl="node1" presStyleIdx="2" presStyleCnt="4"/>
      <dgm:spPr/>
    </dgm:pt>
    <dgm:pt modelId="{9FA88D56-B03D-40CD-8E91-7778D19D7A0F}" type="pres">
      <dgm:prSet presAssocID="{4BC4F5C8-E38D-4795-9677-8952E602925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429F8F-3A0B-487E-9FBC-BE4D81281B4C}" type="pres">
      <dgm:prSet presAssocID="{4BC4F5C8-E38D-4795-9677-8952E6029252}" presName="tile4" presStyleLbl="node1" presStyleIdx="3" presStyleCnt="4"/>
      <dgm:spPr/>
    </dgm:pt>
    <dgm:pt modelId="{3C673D9A-12F2-4025-8045-217B03EB6E58}" type="pres">
      <dgm:prSet presAssocID="{4BC4F5C8-E38D-4795-9677-8952E602925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3542CF5-631E-4A92-B4D2-A3B6D1FC5364}" type="pres">
      <dgm:prSet presAssocID="{4BC4F5C8-E38D-4795-9677-8952E6029252}" presName="centerTile" presStyleLbl="fgShp" presStyleIdx="0" presStyleCnt="1" custScaleX="68878" custScaleY="109228">
        <dgm:presLayoutVars>
          <dgm:chMax val="0"/>
          <dgm:chPref val="0"/>
        </dgm:presLayoutVars>
      </dgm:prSet>
      <dgm:spPr/>
    </dgm:pt>
  </dgm:ptLst>
  <dgm:cxnLst>
    <dgm:cxn modelId="{EB2A0D0C-4C55-45C1-AF38-AEDD4D35A47C}" type="presOf" srcId="{424877BB-D1D2-4050-848F-CE26CBAEFB7D}" destId="{9FA88D56-B03D-40CD-8E91-7778D19D7A0F}" srcOrd="1" destOrd="0" presId="urn:microsoft.com/office/officeart/2005/8/layout/matrix1"/>
    <dgm:cxn modelId="{D0D11E2E-E596-4CC1-94DF-B7FDA11399DF}" srcId="{37BFCF16-1747-4C25-8A70-73F74C3F4A56}" destId="{0438C16A-68A2-4818-A493-1DB9A6B76A46}" srcOrd="3" destOrd="0" parTransId="{36C67627-8E7C-44BF-BD54-A77C55DF0BA4}" sibTransId="{3FF21285-D9EF-4AD2-A1AA-1E9C4BAA6ABF}"/>
    <dgm:cxn modelId="{3CFD143C-E41F-46AF-958F-5268109CDFEF}" type="presOf" srcId="{5D3FDCBC-2A93-4DC6-B777-AA9115BC216E}" destId="{EBF47CEC-31E1-4CCE-A347-4189628E1C1F}" srcOrd="0" destOrd="0" presId="urn:microsoft.com/office/officeart/2005/8/layout/matrix1"/>
    <dgm:cxn modelId="{8E7AF065-5297-4AB8-A639-0A99883BBDC5}" srcId="{37BFCF16-1747-4C25-8A70-73F74C3F4A56}" destId="{5D3FDCBC-2A93-4DC6-B777-AA9115BC216E}" srcOrd="1" destOrd="0" parTransId="{4FD3CC4A-51B6-4672-AD0D-B03A028410C4}" sibTransId="{0458B6A8-9F4B-4A36-B6E9-E43641534680}"/>
    <dgm:cxn modelId="{64EB4D4F-6F77-4102-9BD1-4B1ED027C511}" type="presOf" srcId="{424877BB-D1D2-4050-848F-CE26CBAEFB7D}" destId="{E0519A9D-002C-42A8-839C-854C462FD365}" srcOrd="0" destOrd="0" presId="urn:microsoft.com/office/officeart/2005/8/layout/matrix1"/>
    <dgm:cxn modelId="{FA847A7C-01B5-4EC8-BF1E-5CDCCD3127C5}" type="presOf" srcId="{4BC4F5C8-E38D-4795-9677-8952E6029252}" destId="{798D8309-3D64-46F1-AD54-33317887C1D6}" srcOrd="0" destOrd="0" presId="urn:microsoft.com/office/officeart/2005/8/layout/matrix1"/>
    <dgm:cxn modelId="{19CBB47C-5015-4D05-ABAB-379E5B24B113}" srcId="{4BC4F5C8-E38D-4795-9677-8952E6029252}" destId="{37BFCF16-1747-4C25-8A70-73F74C3F4A56}" srcOrd="0" destOrd="0" parTransId="{157D65C3-430B-435F-8506-36344B01AE29}" sibTransId="{77D17F9E-37BF-469A-A126-2E9F8B321D03}"/>
    <dgm:cxn modelId="{96BEEF9C-08D0-4476-B792-6C0850DA773A}" type="presOf" srcId="{0438C16A-68A2-4818-A493-1DB9A6B76A46}" destId="{3C673D9A-12F2-4025-8045-217B03EB6E58}" srcOrd="1" destOrd="0" presId="urn:microsoft.com/office/officeart/2005/8/layout/matrix1"/>
    <dgm:cxn modelId="{AE11A7AE-E7CD-4EED-8262-99DE2672AC25}" type="presOf" srcId="{37BFCF16-1747-4C25-8A70-73F74C3F4A56}" destId="{93542CF5-631E-4A92-B4D2-A3B6D1FC5364}" srcOrd="0" destOrd="0" presId="urn:microsoft.com/office/officeart/2005/8/layout/matrix1"/>
    <dgm:cxn modelId="{6E9A88AF-9FB2-4975-9C7F-66A8985A94BA}" type="presOf" srcId="{0438C16A-68A2-4818-A493-1DB9A6B76A46}" destId="{C4429F8F-3A0B-487E-9FBC-BE4D81281B4C}" srcOrd="0" destOrd="0" presId="urn:microsoft.com/office/officeart/2005/8/layout/matrix1"/>
    <dgm:cxn modelId="{A6C600B4-93A6-4CAA-8DE7-C79C3C5A6509}" type="presOf" srcId="{ABF9EF5B-70B4-4019-B280-CA7F4D0F2C6A}" destId="{499F1435-7B9F-467B-9B1E-D6F6C5F2403C}" srcOrd="1" destOrd="0" presId="urn:microsoft.com/office/officeart/2005/8/layout/matrix1"/>
    <dgm:cxn modelId="{327B98B8-BBAD-4C06-9111-E2F7F043829D}" srcId="{37BFCF16-1747-4C25-8A70-73F74C3F4A56}" destId="{ABF9EF5B-70B4-4019-B280-CA7F4D0F2C6A}" srcOrd="0" destOrd="0" parTransId="{7727DD9F-C0AA-462C-BF4B-AAFED886B003}" sibTransId="{A2AB4660-8039-4AC9-8D3D-035006CE38C9}"/>
    <dgm:cxn modelId="{DC2C9CCB-37F7-4396-B6C3-50DB5E3ECE3F}" type="presOf" srcId="{ABF9EF5B-70B4-4019-B280-CA7F4D0F2C6A}" destId="{02927ED3-D2B6-4403-A150-B7B04B730896}" srcOrd="0" destOrd="0" presId="urn:microsoft.com/office/officeart/2005/8/layout/matrix1"/>
    <dgm:cxn modelId="{537D2AEC-ED2B-4987-8354-0AF9B537CA86}" srcId="{37BFCF16-1747-4C25-8A70-73F74C3F4A56}" destId="{424877BB-D1D2-4050-848F-CE26CBAEFB7D}" srcOrd="2" destOrd="0" parTransId="{875ACD32-2ED9-4F83-AD1B-86FF3C8ED395}" sibTransId="{DC5F277B-1471-4B96-AFC0-DEDE79F9D1AC}"/>
    <dgm:cxn modelId="{8E81BDFE-DDCC-4305-92AC-A8B3A97702A3}" type="presOf" srcId="{5D3FDCBC-2A93-4DC6-B777-AA9115BC216E}" destId="{4F3ACB5D-BC21-4179-9526-B42DEFC67DB1}" srcOrd="1" destOrd="0" presId="urn:microsoft.com/office/officeart/2005/8/layout/matrix1"/>
    <dgm:cxn modelId="{4B7A508B-1A53-4C2A-85F1-A3A20AF3B73F}" type="presParOf" srcId="{798D8309-3D64-46F1-AD54-33317887C1D6}" destId="{40620E42-EA87-4C45-9267-AC9778EC7439}" srcOrd="0" destOrd="0" presId="urn:microsoft.com/office/officeart/2005/8/layout/matrix1"/>
    <dgm:cxn modelId="{04352624-8D0F-42F6-B7F1-29703CB2C3B5}" type="presParOf" srcId="{40620E42-EA87-4C45-9267-AC9778EC7439}" destId="{02927ED3-D2B6-4403-A150-B7B04B730896}" srcOrd="0" destOrd="0" presId="urn:microsoft.com/office/officeart/2005/8/layout/matrix1"/>
    <dgm:cxn modelId="{FC507207-88BF-4189-ADDD-E2D77575BFD9}" type="presParOf" srcId="{40620E42-EA87-4C45-9267-AC9778EC7439}" destId="{499F1435-7B9F-467B-9B1E-D6F6C5F2403C}" srcOrd="1" destOrd="0" presId="urn:microsoft.com/office/officeart/2005/8/layout/matrix1"/>
    <dgm:cxn modelId="{FA4A153C-1F4F-42F8-B042-CD25A954806F}" type="presParOf" srcId="{40620E42-EA87-4C45-9267-AC9778EC7439}" destId="{EBF47CEC-31E1-4CCE-A347-4189628E1C1F}" srcOrd="2" destOrd="0" presId="urn:microsoft.com/office/officeart/2005/8/layout/matrix1"/>
    <dgm:cxn modelId="{77513AFA-D22E-4321-9B0C-C58AAFC3310A}" type="presParOf" srcId="{40620E42-EA87-4C45-9267-AC9778EC7439}" destId="{4F3ACB5D-BC21-4179-9526-B42DEFC67DB1}" srcOrd="3" destOrd="0" presId="urn:microsoft.com/office/officeart/2005/8/layout/matrix1"/>
    <dgm:cxn modelId="{83B351CD-42E2-4BEE-8041-0701ABDD5695}" type="presParOf" srcId="{40620E42-EA87-4C45-9267-AC9778EC7439}" destId="{E0519A9D-002C-42A8-839C-854C462FD365}" srcOrd="4" destOrd="0" presId="urn:microsoft.com/office/officeart/2005/8/layout/matrix1"/>
    <dgm:cxn modelId="{5461F46E-761A-47C0-94E4-5D7DA5F033E6}" type="presParOf" srcId="{40620E42-EA87-4C45-9267-AC9778EC7439}" destId="{9FA88D56-B03D-40CD-8E91-7778D19D7A0F}" srcOrd="5" destOrd="0" presId="urn:microsoft.com/office/officeart/2005/8/layout/matrix1"/>
    <dgm:cxn modelId="{848CFFF6-3404-4F94-84F9-D743C2D238E6}" type="presParOf" srcId="{40620E42-EA87-4C45-9267-AC9778EC7439}" destId="{C4429F8F-3A0B-487E-9FBC-BE4D81281B4C}" srcOrd="6" destOrd="0" presId="urn:microsoft.com/office/officeart/2005/8/layout/matrix1"/>
    <dgm:cxn modelId="{FC580CB6-43D5-4852-9004-F070EC487CDD}" type="presParOf" srcId="{40620E42-EA87-4C45-9267-AC9778EC7439}" destId="{3C673D9A-12F2-4025-8045-217B03EB6E58}" srcOrd="7" destOrd="0" presId="urn:microsoft.com/office/officeart/2005/8/layout/matrix1"/>
    <dgm:cxn modelId="{1A07DA72-FE87-4925-879E-917E930DF291}" type="presParOf" srcId="{798D8309-3D64-46F1-AD54-33317887C1D6}" destId="{93542CF5-631E-4A92-B4D2-A3B6D1FC536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5F735-F0C1-4326-85BB-E8557A477EFA}" type="doc">
      <dgm:prSet loTypeId="urn:microsoft.com/office/officeart/2005/8/layout/hierarchy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332D06A-57D2-46EB-8EFE-9EA5D2037D94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dirty="0"/>
            <a:t>Gerenciamento de tempo e recursos ineficiente nos petshops devido ao agendamento manual de serviços e atendimento ao cliente.</a:t>
          </a:r>
        </a:p>
      </dgm:t>
    </dgm:pt>
    <dgm:pt modelId="{06112378-3583-4E0C-902E-C4348C89A613}" type="parTrans" cxnId="{F00C75B8-B197-43FD-9CD1-041845B5EB32}">
      <dgm:prSet/>
      <dgm:spPr/>
      <dgm:t>
        <a:bodyPr/>
        <a:lstStyle/>
        <a:p>
          <a:endParaRPr lang="pt-BR"/>
        </a:p>
      </dgm:t>
    </dgm:pt>
    <dgm:pt modelId="{77F27127-4FC2-4133-8034-3E1E556DE277}" type="sibTrans" cxnId="{F00C75B8-B197-43FD-9CD1-041845B5EB32}">
      <dgm:prSet/>
      <dgm:spPr/>
      <dgm:t>
        <a:bodyPr/>
        <a:lstStyle/>
        <a:p>
          <a:endParaRPr lang="pt-BR"/>
        </a:p>
      </dgm:t>
    </dgm:pt>
    <dgm:pt modelId="{4525994C-0AAE-4103-8426-E9C462DED280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dirty="0"/>
            <a:t>Um sistema de gerenciamento integrado que simplifica as operações do petshop, economizando tempo e aumentando a produtividade.</a:t>
          </a:r>
        </a:p>
      </dgm:t>
    </dgm:pt>
    <dgm:pt modelId="{45581A2F-05A0-4974-B665-43C07318F293}" type="parTrans" cxnId="{E0257692-1C6A-42B0-95FF-16043CBBE6B1}">
      <dgm:prSet/>
      <dgm:spPr/>
      <dgm:t>
        <a:bodyPr/>
        <a:lstStyle/>
        <a:p>
          <a:endParaRPr lang="pt-BR"/>
        </a:p>
      </dgm:t>
    </dgm:pt>
    <dgm:pt modelId="{B4F755A3-ADBE-4037-8BEA-CE4A68EA07BF}" type="sibTrans" cxnId="{E0257692-1C6A-42B0-95FF-16043CBBE6B1}">
      <dgm:prSet/>
      <dgm:spPr/>
      <dgm:t>
        <a:bodyPr/>
        <a:lstStyle/>
        <a:p>
          <a:endParaRPr lang="pt-BR"/>
        </a:p>
      </dgm:t>
    </dgm:pt>
    <dgm:pt modelId="{378834A9-5176-4F86-8ACE-A41D1092AF6B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dirty="0"/>
            <a:t>Dificuldades para os donos de pets em encontrar e comprar produtos específicos e medicamentos necessários para seus animais.</a:t>
          </a:r>
        </a:p>
      </dgm:t>
    </dgm:pt>
    <dgm:pt modelId="{CF565E9F-5894-48EB-AA72-F64FE0F90986}" type="parTrans" cxnId="{EEECB2D1-0128-4AF3-A7FC-9F223377E748}">
      <dgm:prSet/>
      <dgm:spPr/>
      <dgm:t>
        <a:bodyPr/>
        <a:lstStyle/>
        <a:p>
          <a:endParaRPr lang="pt-BR"/>
        </a:p>
      </dgm:t>
    </dgm:pt>
    <dgm:pt modelId="{AD7CF0EC-F4D1-44AB-A1FB-2410F20C0412}" type="sibTrans" cxnId="{EEECB2D1-0128-4AF3-A7FC-9F223377E748}">
      <dgm:prSet/>
      <dgm:spPr/>
      <dgm:t>
        <a:bodyPr/>
        <a:lstStyle/>
        <a:p>
          <a:endParaRPr lang="pt-BR"/>
        </a:p>
      </dgm:t>
    </dgm:pt>
    <dgm:pt modelId="{A64078DB-BEF9-4AFA-B6DA-039EF5E82BB3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dirty="0"/>
            <a:t>Uma experiência de compra e agendamento mais cômoda e eficiente para os donos de pets, com acesso rápido a produtos e serviços.</a:t>
          </a:r>
        </a:p>
      </dgm:t>
    </dgm:pt>
    <dgm:pt modelId="{29E46B44-D813-470E-AF15-D66C8A6E52C7}" type="parTrans" cxnId="{12F55F61-8513-409E-A6FB-EF89238979C2}">
      <dgm:prSet/>
      <dgm:spPr/>
      <dgm:t>
        <a:bodyPr/>
        <a:lstStyle/>
        <a:p>
          <a:endParaRPr lang="pt-BR"/>
        </a:p>
      </dgm:t>
    </dgm:pt>
    <dgm:pt modelId="{3915257F-DD46-409C-BD1D-0EE1B65A670E}" type="sibTrans" cxnId="{12F55F61-8513-409E-A6FB-EF89238979C2}">
      <dgm:prSet/>
      <dgm:spPr/>
      <dgm:t>
        <a:bodyPr/>
        <a:lstStyle/>
        <a:p>
          <a:endParaRPr lang="pt-BR"/>
        </a:p>
      </dgm:t>
    </dgm:pt>
    <dgm:pt modelId="{36F0AC31-FA2D-4B76-8412-516B8779EBAE}" type="pres">
      <dgm:prSet presAssocID="{EFD5F735-F0C1-4326-85BB-E8557A477E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40969E-7A4B-4961-910A-06553165D115}" type="pres">
      <dgm:prSet presAssocID="{6332D06A-57D2-46EB-8EFE-9EA5D2037D94}" presName="root" presStyleCnt="0"/>
      <dgm:spPr/>
    </dgm:pt>
    <dgm:pt modelId="{EE86FBEE-A1A9-4889-BDA4-DDBAA87E06F8}" type="pres">
      <dgm:prSet presAssocID="{6332D06A-57D2-46EB-8EFE-9EA5D2037D94}" presName="rootComposite" presStyleCnt="0"/>
      <dgm:spPr/>
    </dgm:pt>
    <dgm:pt modelId="{C7BCA9F5-6245-4953-9645-BCB4EB471038}" type="pres">
      <dgm:prSet presAssocID="{6332D06A-57D2-46EB-8EFE-9EA5D2037D94}" presName="rootText" presStyleLbl="node1" presStyleIdx="0" presStyleCnt="2"/>
      <dgm:spPr/>
    </dgm:pt>
    <dgm:pt modelId="{2CFDF4F3-FB42-4558-B9BF-249B4814733D}" type="pres">
      <dgm:prSet presAssocID="{6332D06A-57D2-46EB-8EFE-9EA5D2037D94}" presName="rootConnector" presStyleLbl="node1" presStyleIdx="0" presStyleCnt="2"/>
      <dgm:spPr/>
    </dgm:pt>
    <dgm:pt modelId="{46449BF5-BA31-4394-88F3-FFB54CE9A623}" type="pres">
      <dgm:prSet presAssocID="{6332D06A-57D2-46EB-8EFE-9EA5D2037D94}" presName="childShape" presStyleCnt="0"/>
      <dgm:spPr/>
    </dgm:pt>
    <dgm:pt modelId="{D8DD9014-F94A-499E-846B-4648BC050B63}" type="pres">
      <dgm:prSet presAssocID="{45581A2F-05A0-4974-B665-43C07318F293}" presName="Name13" presStyleLbl="parChTrans1D2" presStyleIdx="0" presStyleCnt="2"/>
      <dgm:spPr/>
    </dgm:pt>
    <dgm:pt modelId="{BCB06E31-16C9-452D-B890-80D12E9B4C4D}" type="pres">
      <dgm:prSet presAssocID="{4525994C-0AAE-4103-8426-E9C462DED280}" presName="childText" presStyleLbl="bgAcc1" presStyleIdx="0" presStyleCnt="2">
        <dgm:presLayoutVars>
          <dgm:bulletEnabled val="1"/>
        </dgm:presLayoutVars>
      </dgm:prSet>
      <dgm:spPr/>
    </dgm:pt>
    <dgm:pt modelId="{DFE91EC5-D56B-4570-9934-C3FED177469D}" type="pres">
      <dgm:prSet presAssocID="{378834A9-5176-4F86-8ACE-A41D1092AF6B}" presName="root" presStyleCnt="0"/>
      <dgm:spPr/>
    </dgm:pt>
    <dgm:pt modelId="{29A0B66C-36A7-40C3-91E7-B9E1BB63D661}" type="pres">
      <dgm:prSet presAssocID="{378834A9-5176-4F86-8ACE-A41D1092AF6B}" presName="rootComposite" presStyleCnt="0"/>
      <dgm:spPr/>
    </dgm:pt>
    <dgm:pt modelId="{BA14580C-6CBE-402A-80FA-C7C751C518B9}" type="pres">
      <dgm:prSet presAssocID="{378834A9-5176-4F86-8ACE-A41D1092AF6B}" presName="rootText" presStyleLbl="node1" presStyleIdx="1" presStyleCnt="2"/>
      <dgm:spPr/>
    </dgm:pt>
    <dgm:pt modelId="{94355593-A15F-493A-82A8-41140D6FBCE5}" type="pres">
      <dgm:prSet presAssocID="{378834A9-5176-4F86-8ACE-A41D1092AF6B}" presName="rootConnector" presStyleLbl="node1" presStyleIdx="1" presStyleCnt="2"/>
      <dgm:spPr/>
    </dgm:pt>
    <dgm:pt modelId="{9DD207BD-CF78-4F77-963D-1301E8666B33}" type="pres">
      <dgm:prSet presAssocID="{378834A9-5176-4F86-8ACE-A41D1092AF6B}" presName="childShape" presStyleCnt="0"/>
      <dgm:spPr/>
    </dgm:pt>
    <dgm:pt modelId="{33C1379A-17AE-4382-A963-7030D73C9D85}" type="pres">
      <dgm:prSet presAssocID="{29E46B44-D813-470E-AF15-D66C8A6E52C7}" presName="Name13" presStyleLbl="parChTrans1D2" presStyleIdx="1" presStyleCnt="2"/>
      <dgm:spPr/>
    </dgm:pt>
    <dgm:pt modelId="{09538F8B-B6C0-49A1-9FAB-812616B25134}" type="pres">
      <dgm:prSet presAssocID="{A64078DB-BEF9-4AFA-B6DA-039EF5E82BB3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5519F19-805F-473E-A40F-60A57CCD23DF}" type="presOf" srcId="{6332D06A-57D2-46EB-8EFE-9EA5D2037D94}" destId="{2CFDF4F3-FB42-4558-B9BF-249B4814733D}" srcOrd="1" destOrd="0" presId="urn:microsoft.com/office/officeart/2005/8/layout/hierarchy3"/>
    <dgm:cxn modelId="{9C9BB020-57F2-4BF7-8D61-28458BBE0723}" type="presOf" srcId="{4525994C-0AAE-4103-8426-E9C462DED280}" destId="{BCB06E31-16C9-452D-B890-80D12E9B4C4D}" srcOrd="0" destOrd="0" presId="urn:microsoft.com/office/officeart/2005/8/layout/hierarchy3"/>
    <dgm:cxn modelId="{331E9B26-1C21-4704-8978-7E99DF9A357D}" type="presOf" srcId="{378834A9-5176-4F86-8ACE-A41D1092AF6B}" destId="{94355593-A15F-493A-82A8-41140D6FBCE5}" srcOrd="1" destOrd="0" presId="urn:microsoft.com/office/officeart/2005/8/layout/hierarchy3"/>
    <dgm:cxn modelId="{0707EE2E-88B7-4ED8-B77E-4E92AB30DDEB}" type="presOf" srcId="{A64078DB-BEF9-4AFA-B6DA-039EF5E82BB3}" destId="{09538F8B-B6C0-49A1-9FAB-812616B25134}" srcOrd="0" destOrd="0" presId="urn:microsoft.com/office/officeart/2005/8/layout/hierarchy3"/>
    <dgm:cxn modelId="{8513403A-5408-4A9C-AB3A-BFB8AB116077}" type="presOf" srcId="{6332D06A-57D2-46EB-8EFE-9EA5D2037D94}" destId="{C7BCA9F5-6245-4953-9645-BCB4EB471038}" srcOrd="0" destOrd="0" presId="urn:microsoft.com/office/officeart/2005/8/layout/hierarchy3"/>
    <dgm:cxn modelId="{12F55F61-8513-409E-A6FB-EF89238979C2}" srcId="{378834A9-5176-4F86-8ACE-A41D1092AF6B}" destId="{A64078DB-BEF9-4AFA-B6DA-039EF5E82BB3}" srcOrd="0" destOrd="0" parTransId="{29E46B44-D813-470E-AF15-D66C8A6E52C7}" sibTransId="{3915257F-DD46-409C-BD1D-0EE1B65A670E}"/>
    <dgm:cxn modelId="{F2C09B47-A884-4D3B-ADAA-E90FB913B64F}" type="presOf" srcId="{EFD5F735-F0C1-4326-85BB-E8557A477EFA}" destId="{36F0AC31-FA2D-4B76-8412-516B8779EBAE}" srcOrd="0" destOrd="0" presId="urn:microsoft.com/office/officeart/2005/8/layout/hierarchy3"/>
    <dgm:cxn modelId="{5E134E4C-8367-4CED-AE1F-BC70A22C9A70}" type="presOf" srcId="{45581A2F-05A0-4974-B665-43C07318F293}" destId="{D8DD9014-F94A-499E-846B-4648BC050B63}" srcOrd="0" destOrd="0" presId="urn:microsoft.com/office/officeart/2005/8/layout/hierarchy3"/>
    <dgm:cxn modelId="{E0257692-1C6A-42B0-95FF-16043CBBE6B1}" srcId="{6332D06A-57D2-46EB-8EFE-9EA5D2037D94}" destId="{4525994C-0AAE-4103-8426-E9C462DED280}" srcOrd="0" destOrd="0" parTransId="{45581A2F-05A0-4974-B665-43C07318F293}" sibTransId="{B4F755A3-ADBE-4037-8BEA-CE4A68EA07BF}"/>
    <dgm:cxn modelId="{F00C75B8-B197-43FD-9CD1-041845B5EB32}" srcId="{EFD5F735-F0C1-4326-85BB-E8557A477EFA}" destId="{6332D06A-57D2-46EB-8EFE-9EA5D2037D94}" srcOrd="0" destOrd="0" parTransId="{06112378-3583-4E0C-902E-C4348C89A613}" sibTransId="{77F27127-4FC2-4133-8034-3E1E556DE277}"/>
    <dgm:cxn modelId="{EEECB2D1-0128-4AF3-A7FC-9F223377E748}" srcId="{EFD5F735-F0C1-4326-85BB-E8557A477EFA}" destId="{378834A9-5176-4F86-8ACE-A41D1092AF6B}" srcOrd="1" destOrd="0" parTransId="{CF565E9F-5894-48EB-AA72-F64FE0F90986}" sibTransId="{AD7CF0EC-F4D1-44AB-A1FB-2410F20C0412}"/>
    <dgm:cxn modelId="{C21C22D4-5D42-4BDA-85B1-C6BFC152C681}" type="presOf" srcId="{378834A9-5176-4F86-8ACE-A41D1092AF6B}" destId="{BA14580C-6CBE-402A-80FA-C7C751C518B9}" srcOrd="0" destOrd="0" presId="urn:microsoft.com/office/officeart/2005/8/layout/hierarchy3"/>
    <dgm:cxn modelId="{73E806E1-BECD-4092-8318-7370C4EC70B2}" type="presOf" srcId="{29E46B44-D813-470E-AF15-D66C8A6E52C7}" destId="{33C1379A-17AE-4382-A963-7030D73C9D85}" srcOrd="0" destOrd="0" presId="urn:microsoft.com/office/officeart/2005/8/layout/hierarchy3"/>
    <dgm:cxn modelId="{558810B1-4F56-447A-84F8-37069871A8D1}" type="presParOf" srcId="{36F0AC31-FA2D-4B76-8412-516B8779EBAE}" destId="{6540969E-7A4B-4961-910A-06553165D115}" srcOrd="0" destOrd="0" presId="urn:microsoft.com/office/officeart/2005/8/layout/hierarchy3"/>
    <dgm:cxn modelId="{7D234270-1761-4185-8775-BA27530D6048}" type="presParOf" srcId="{6540969E-7A4B-4961-910A-06553165D115}" destId="{EE86FBEE-A1A9-4889-BDA4-DDBAA87E06F8}" srcOrd="0" destOrd="0" presId="urn:microsoft.com/office/officeart/2005/8/layout/hierarchy3"/>
    <dgm:cxn modelId="{D1DD838B-B39E-4354-9BA2-C149320994D7}" type="presParOf" srcId="{EE86FBEE-A1A9-4889-BDA4-DDBAA87E06F8}" destId="{C7BCA9F5-6245-4953-9645-BCB4EB471038}" srcOrd="0" destOrd="0" presId="urn:microsoft.com/office/officeart/2005/8/layout/hierarchy3"/>
    <dgm:cxn modelId="{55CA6877-2AC4-46FA-8FBD-A2B6F0494FBF}" type="presParOf" srcId="{EE86FBEE-A1A9-4889-BDA4-DDBAA87E06F8}" destId="{2CFDF4F3-FB42-4558-B9BF-249B4814733D}" srcOrd="1" destOrd="0" presId="urn:microsoft.com/office/officeart/2005/8/layout/hierarchy3"/>
    <dgm:cxn modelId="{F1B901E9-CC8C-4958-A2E9-13AD15A86E3F}" type="presParOf" srcId="{6540969E-7A4B-4961-910A-06553165D115}" destId="{46449BF5-BA31-4394-88F3-FFB54CE9A623}" srcOrd="1" destOrd="0" presId="urn:microsoft.com/office/officeart/2005/8/layout/hierarchy3"/>
    <dgm:cxn modelId="{E0B8192D-E922-45EE-8D11-D180D3378351}" type="presParOf" srcId="{46449BF5-BA31-4394-88F3-FFB54CE9A623}" destId="{D8DD9014-F94A-499E-846B-4648BC050B63}" srcOrd="0" destOrd="0" presId="urn:microsoft.com/office/officeart/2005/8/layout/hierarchy3"/>
    <dgm:cxn modelId="{4EF916A5-D9E0-4143-B1F5-E798A49682E4}" type="presParOf" srcId="{46449BF5-BA31-4394-88F3-FFB54CE9A623}" destId="{BCB06E31-16C9-452D-B890-80D12E9B4C4D}" srcOrd="1" destOrd="0" presId="urn:microsoft.com/office/officeart/2005/8/layout/hierarchy3"/>
    <dgm:cxn modelId="{07CFAB62-55EC-4ACF-8C55-7B2650E8BF1F}" type="presParOf" srcId="{36F0AC31-FA2D-4B76-8412-516B8779EBAE}" destId="{DFE91EC5-D56B-4570-9934-C3FED177469D}" srcOrd="1" destOrd="0" presId="urn:microsoft.com/office/officeart/2005/8/layout/hierarchy3"/>
    <dgm:cxn modelId="{FFEEC663-089C-4E2D-A4D3-1FD984FAE8DF}" type="presParOf" srcId="{DFE91EC5-D56B-4570-9934-C3FED177469D}" destId="{29A0B66C-36A7-40C3-91E7-B9E1BB63D661}" srcOrd="0" destOrd="0" presId="urn:microsoft.com/office/officeart/2005/8/layout/hierarchy3"/>
    <dgm:cxn modelId="{B5C467DA-2A3B-40B0-9AFA-90D55B7C0690}" type="presParOf" srcId="{29A0B66C-36A7-40C3-91E7-B9E1BB63D661}" destId="{BA14580C-6CBE-402A-80FA-C7C751C518B9}" srcOrd="0" destOrd="0" presId="urn:microsoft.com/office/officeart/2005/8/layout/hierarchy3"/>
    <dgm:cxn modelId="{35213A7D-A100-4040-BE92-82799CC2D1CF}" type="presParOf" srcId="{29A0B66C-36A7-40C3-91E7-B9E1BB63D661}" destId="{94355593-A15F-493A-82A8-41140D6FBCE5}" srcOrd="1" destOrd="0" presId="urn:microsoft.com/office/officeart/2005/8/layout/hierarchy3"/>
    <dgm:cxn modelId="{1E82FD9C-67A3-4BEE-8F71-D5F363F34F28}" type="presParOf" srcId="{DFE91EC5-D56B-4570-9934-C3FED177469D}" destId="{9DD207BD-CF78-4F77-963D-1301E8666B33}" srcOrd="1" destOrd="0" presId="urn:microsoft.com/office/officeart/2005/8/layout/hierarchy3"/>
    <dgm:cxn modelId="{471749F7-1458-4029-99FF-68746C02E7A9}" type="presParOf" srcId="{9DD207BD-CF78-4F77-963D-1301E8666B33}" destId="{33C1379A-17AE-4382-A963-7030D73C9D85}" srcOrd="0" destOrd="0" presId="urn:microsoft.com/office/officeart/2005/8/layout/hierarchy3"/>
    <dgm:cxn modelId="{B8C548EC-A9B5-421B-876F-E9DC77B984EA}" type="presParOf" srcId="{9DD207BD-CF78-4F77-963D-1301E8666B33}" destId="{09538F8B-B6C0-49A1-9FAB-812616B2513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5F735-F0C1-4326-85BB-E8557A477EFA}" type="doc">
      <dgm:prSet loTypeId="urn:microsoft.com/office/officeart/2005/8/layout/hierarchy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8834A9-5176-4F86-8ACE-A41D1092AF6B}">
      <dgm:prSet phldrT="[Texto]"/>
      <dgm:spPr/>
      <dgm:t>
        <a:bodyPr/>
        <a:lstStyle/>
        <a:p>
          <a:r>
            <a:rPr lang="pt-BR" dirty="0"/>
            <a:t>Falta de personalização no atendimento e na oferta de produtos e serviços para pets, o que pode resultar em uma experiência menos satisfatória para o cliente.</a:t>
          </a:r>
        </a:p>
      </dgm:t>
    </dgm:pt>
    <dgm:pt modelId="{CF565E9F-5894-48EB-AA72-F64FE0F90986}" type="parTrans" cxnId="{EEECB2D1-0128-4AF3-A7FC-9F223377E748}">
      <dgm:prSet/>
      <dgm:spPr/>
      <dgm:t>
        <a:bodyPr/>
        <a:lstStyle/>
        <a:p>
          <a:endParaRPr lang="pt-BR"/>
        </a:p>
      </dgm:t>
    </dgm:pt>
    <dgm:pt modelId="{AD7CF0EC-F4D1-44AB-A1FB-2410F20C0412}" type="sibTrans" cxnId="{EEECB2D1-0128-4AF3-A7FC-9F223377E748}">
      <dgm:prSet/>
      <dgm:spPr/>
      <dgm:t>
        <a:bodyPr/>
        <a:lstStyle/>
        <a:p>
          <a:endParaRPr lang="pt-BR"/>
        </a:p>
      </dgm:t>
    </dgm:pt>
    <dgm:pt modelId="{A64078DB-BEF9-4AFA-B6DA-039EF5E82BB3}">
      <dgm:prSet phldrT="[Texto]" custT="1"/>
      <dgm:spPr/>
      <dgm:t>
        <a:bodyPr/>
        <a:lstStyle/>
        <a:p>
          <a:r>
            <a:rPr lang="pt-BR" sz="1300" dirty="0"/>
            <a:t>Um relacionamento mais próximo e personalizado entre o petshop e seus clientes, com incentivos para fidelização e engajamento contínuo.</a:t>
          </a:r>
        </a:p>
      </dgm:t>
    </dgm:pt>
    <dgm:pt modelId="{29E46B44-D813-470E-AF15-D66C8A6E52C7}" type="parTrans" cxnId="{12F55F61-8513-409E-A6FB-EF89238979C2}">
      <dgm:prSet/>
      <dgm:spPr/>
      <dgm:t>
        <a:bodyPr/>
        <a:lstStyle/>
        <a:p>
          <a:endParaRPr lang="pt-BR"/>
        </a:p>
      </dgm:t>
    </dgm:pt>
    <dgm:pt modelId="{3915257F-DD46-409C-BD1D-0EE1B65A670E}" type="sibTrans" cxnId="{12F55F61-8513-409E-A6FB-EF89238979C2}">
      <dgm:prSet/>
      <dgm:spPr/>
      <dgm:t>
        <a:bodyPr/>
        <a:lstStyle/>
        <a:p>
          <a:endParaRPr lang="pt-BR"/>
        </a:p>
      </dgm:t>
    </dgm:pt>
    <dgm:pt modelId="{36F0AC31-FA2D-4B76-8412-516B8779EBAE}" type="pres">
      <dgm:prSet presAssocID="{EFD5F735-F0C1-4326-85BB-E8557A477E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E91EC5-D56B-4570-9934-C3FED177469D}" type="pres">
      <dgm:prSet presAssocID="{378834A9-5176-4F86-8ACE-A41D1092AF6B}" presName="root" presStyleCnt="0"/>
      <dgm:spPr/>
    </dgm:pt>
    <dgm:pt modelId="{29A0B66C-36A7-40C3-91E7-B9E1BB63D661}" type="pres">
      <dgm:prSet presAssocID="{378834A9-5176-4F86-8ACE-A41D1092AF6B}" presName="rootComposite" presStyleCnt="0"/>
      <dgm:spPr/>
    </dgm:pt>
    <dgm:pt modelId="{BA14580C-6CBE-402A-80FA-C7C751C518B9}" type="pres">
      <dgm:prSet presAssocID="{378834A9-5176-4F86-8ACE-A41D1092AF6B}" presName="rootText" presStyleLbl="node1" presStyleIdx="0" presStyleCnt="1"/>
      <dgm:spPr/>
    </dgm:pt>
    <dgm:pt modelId="{94355593-A15F-493A-82A8-41140D6FBCE5}" type="pres">
      <dgm:prSet presAssocID="{378834A9-5176-4F86-8ACE-A41D1092AF6B}" presName="rootConnector" presStyleLbl="node1" presStyleIdx="0" presStyleCnt="1"/>
      <dgm:spPr/>
    </dgm:pt>
    <dgm:pt modelId="{9DD207BD-CF78-4F77-963D-1301E8666B33}" type="pres">
      <dgm:prSet presAssocID="{378834A9-5176-4F86-8ACE-A41D1092AF6B}" presName="childShape" presStyleCnt="0"/>
      <dgm:spPr/>
    </dgm:pt>
    <dgm:pt modelId="{33C1379A-17AE-4382-A963-7030D73C9D85}" type="pres">
      <dgm:prSet presAssocID="{29E46B44-D813-470E-AF15-D66C8A6E52C7}" presName="Name13" presStyleLbl="parChTrans1D2" presStyleIdx="0" presStyleCnt="1"/>
      <dgm:spPr/>
    </dgm:pt>
    <dgm:pt modelId="{09538F8B-B6C0-49A1-9FAB-812616B25134}" type="pres">
      <dgm:prSet presAssocID="{A64078DB-BEF9-4AFA-B6DA-039EF5E82BB3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331E9B26-1C21-4704-8978-7E99DF9A357D}" type="presOf" srcId="{378834A9-5176-4F86-8ACE-A41D1092AF6B}" destId="{94355593-A15F-493A-82A8-41140D6FBCE5}" srcOrd="1" destOrd="0" presId="urn:microsoft.com/office/officeart/2005/8/layout/hierarchy3"/>
    <dgm:cxn modelId="{0707EE2E-88B7-4ED8-B77E-4E92AB30DDEB}" type="presOf" srcId="{A64078DB-BEF9-4AFA-B6DA-039EF5E82BB3}" destId="{09538F8B-B6C0-49A1-9FAB-812616B25134}" srcOrd="0" destOrd="0" presId="urn:microsoft.com/office/officeart/2005/8/layout/hierarchy3"/>
    <dgm:cxn modelId="{12F55F61-8513-409E-A6FB-EF89238979C2}" srcId="{378834A9-5176-4F86-8ACE-A41D1092AF6B}" destId="{A64078DB-BEF9-4AFA-B6DA-039EF5E82BB3}" srcOrd="0" destOrd="0" parTransId="{29E46B44-D813-470E-AF15-D66C8A6E52C7}" sibTransId="{3915257F-DD46-409C-BD1D-0EE1B65A670E}"/>
    <dgm:cxn modelId="{F2C09B47-A884-4D3B-ADAA-E90FB913B64F}" type="presOf" srcId="{EFD5F735-F0C1-4326-85BB-E8557A477EFA}" destId="{36F0AC31-FA2D-4B76-8412-516B8779EBAE}" srcOrd="0" destOrd="0" presId="urn:microsoft.com/office/officeart/2005/8/layout/hierarchy3"/>
    <dgm:cxn modelId="{EEECB2D1-0128-4AF3-A7FC-9F223377E748}" srcId="{EFD5F735-F0C1-4326-85BB-E8557A477EFA}" destId="{378834A9-5176-4F86-8ACE-A41D1092AF6B}" srcOrd="0" destOrd="0" parTransId="{CF565E9F-5894-48EB-AA72-F64FE0F90986}" sibTransId="{AD7CF0EC-F4D1-44AB-A1FB-2410F20C0412}"/>
    <dgm:cxn modelId="{C21C22D4-5D42-4BDA-85B1-C6BFC152C681}" type="presOf" srcId="{378834A9-5176-4F86-8ACE-A41D1092AF6B}" destId="{BA14580C-6CBE-402A-80FA-C7C751C518B9}" srcOrd="0" destOrd="0" presId="urn:microsoft.com/office/officeart/2005/8/layout/hierarchy3"/>
    <dgm:cxn modelId="{73E806E1-BECD-4092-8318-7370C4EC70B2}" type="presOf" srcId="{29E46B44-D813-470E-AF15-D66C8A6E52C7}" destId="{33C1379A-17AE-4382-A963-7030D73C9D85}" srcOrd="0" destOrd="0" presId="urn:microsoft.com/office/officeart/2005/8/layout/hierarchy3"/>
    <dgm:cxn modelId="{07CFAB62-55EC-4ACF-8C55-7B2650E8BF1F}" type="presParOf" srcId="{36F0AC31-FA2D-4B76-8412-516B8779EBAE}" destId="{DFE91EC5-D56B-4570-9934-C3FED177469D}" srcOrd="0" destOrd="0" presId="urn:microsoft.com/office/officeart/2005/8/layout/hierarchy3"/>
    <dgm:cxn modelId="{FFEEC663-089C-4E2D-A4D3-1FD984FAE8DF}" type="presParOf" srcId="{DFE91EC5-D56B-4570-9934-C3FED177469D}" destId="{29A0B66C-36A7-40C3-91E7-B9E1BB63D661}" srcOrd="0" destOrd="0" presId="urn:microsoft.com/office/officeart/2005/8/layout/hierarchy3"/>
    <dgm:cxn modelId="{B5C467DA-2A3B-40B0-9AFA-90D55B7C0690}" type="presParOf" srcId="{29A0B66C-36A7-40C3-91E7-B9E1BB63D661}" destId="{BA14580C-6CBE-402A-80FA-C7C751C518B9}" srcOrd="0" destOrd="0" presId="urn:microsoft.com/office/officeart/2005/8/layout/hierarchy3"/>
    <dgm:cxn modelId="{35213A7D-A100-4040-BE92-82799CC2D1CF}" type="presParOf" srcId="{29A0B66C-36A7-40C3-91E7-B9E1BB63D661}" destId="{94355593-A15F-493A-82A8-41140D6FBCE5}" srcOrd="1" destOrd="0" presId="urn:microsoft.com/office/officeart/2005/8/layout/hierarchy3"/>
    <dgm:cxn modelId="{1E82FD9C-67A3-4BEE-8F71-D5F363F34F28}" type="presParOf" srcId="{DFE91EC5-D56B-4570-9934-C3FED177469D}" destId="{9DD207BD-CF78-4F77-963D-1301E8666B33}" srcOrd="1" destOrd="0" presId="urn:microsoft.com/office/officeart/2005/8/layout/hierarchy3"/>
    <dgm:cxn modelId="{471749F7-1458-4029-99FF-68746C02E7A9}" type="presParOf" srcId="{9DD207BD-CF78-4F77-963D-1301E8666B33}" destId="{33C1379A-17AE-4382-A963-7030D73C9D85}" srcOrd="0" destOrd="0" presId="urn:microsoft.com/office/officeart/2005/8/layout/hierarchy3"/>
    <dgm:cxn modelId="{B8C548EC-A9B5-421B-876F-E9DC77B984EA}" type="presParOf" srcId="{9DD207BD-CF78-4F77-963D-1301E8666B33}" destId="{09538F8B-B6C0-49A1-9FAB-812616B2513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1CA71C-130B-4DC4-883A-642426E1A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A0E2EDE-541B-4AD9-A810-4908F56346C3}">
      <dgm:prSet phldrT="[Texto]"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troque sua senha</a:t>
          </a:r>
          <a:endParaRPr lang="pt-BR" sz="1200" dirty="0">
            <a:latin typeface="+mj-lt"/>
          </a:endParaRPr>
        </a:p>
      </dgm:t>
    </dgm:pt>
    <dgm:pt modelId="{1DE57808-F83A-4E00-8F97-FAD161961AC7}" type="parTrans" cxnId="{7B625CA5-DAC6-4302-9A78-DF955F95DDD1}">
      <dgm:prSet/>
      <dgm:spPr/>
      <dgm:t>
        <a:bodyPr/>
        <a:lstStyle/>
        <a:p>
          <a:endParaRPr lang="pt-BR"/>
        </a:p>
      </dgm:t>
    </dgm:pt>
    <dgm:pt modelId="{F1F082DB-F565-4585-A57D-64ABDA182AE9}" type="sibTrans" cxnId="{7B625CA5-DAC6-4302-9A78-DF955F95DDD1}">
      <dgm:prSet/>
      <dgm:spPr/>
      <dgm:t>
        <a:bodyPr/>
        <a:lstStyle/>
        <a:p>
          <a:endParaRPr lang="pt-BR"/>
        </a:p>
      </dgm:t>
    </dgm:pt>
    <dgm:pt modelId="{C2A5121C-25F7-4E69-8AD1-BA08FD244F89}">
      <dgm:prSet phldrT="[Texto]"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solicite a recuperação de senha</a:t>
          </a:r>
          <a:endParaRPr lang="pt-BR" sz="1200" dirty="0">
            <a:latin typeface="+mj-lt"/>
          </a:endParaRPr>
        </a:p>
      </dgm:t>
    </dgm:pt>
    <dgm:pt modelId="{A50BE388-CE27-4C69-9E28-DB5ED1FCE88F}" type="parTrans" cxnId="{F2C421F2-E2F1-43C0-AA47-45B6E1A6A0A2}">
      <dgm:prSet/>
      <dgm:spPr/>
      <dgm:t>
        <a:bodyPr/>
        <a:lstStyle/>
        <a:p>
          <a:endParaRPr lang="pt-BR"/>
        </a:p>
      </dgm:t>
    </dgm:pt>
    <dgm:pt modelId="{0EDC5D85-368F-4937-A212-9DAEB85FDC7E}" type="sibTrans" cxnId="{F2C421F2-E2F1-43C0-AA47-45B6E1A6A0A2}">
      <dgm:prSet/>
      <dgm:spPr/>
      <dgm:t>
        <a:bodyPr/>
        <a:lstStyle/>
        <a:p>
          <a:endParaRPr lang="pt-BR"/>
        </a:p>
      </dgm:t>
    </dgm:pt>
    <dgm:pt modelId="{3C024845-8AE6-4A52-A09E-1274985CDC5E}">
      <dgm:prSet phldrT="[Texto]"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(Cliente) realize agendamento/cancelamento/reagendamento de consultas veterinárias</a:t>
          </a:r>
          <a:endParaRPr lang="pt-BR" sz="1200" dirty="0">
            <a:latin typeface="+mj-lt"/>
          </a:endParaRPr>
        </a:p>
      </dgm:t>
    </dgm:pt>
    <dgm:pt modelId="{7F114EF6-6185-4E2A-9A87-B4D1B4427984}" type="parTrans" cxnId="{03934984-84E3-4070-8F8D-79127642CF37}">
      <dgm:prSet/>
      <dgm:spPr/>
      <dgm:t>
        <a:bodyPr/>
        <a:lstStyle/>
        <a:p>
          <a:endParaRPr lang="pt-BR"/>
        </a:p>
      </dgm:t>
    </dgm:pt>
    <dgm:pt modelId="{B1C72484-D141-4AC1-8F3A-704D9BA06510}" type="sibTrans" cxnId="{03934984-84E3-4070-8F8D-79127642CF37}">
      <dgm:prSet/>
      <dgm:spPr/>
      <dgm:t>
        <a:bodyPr/>
        <a:lstStyle/>
        <a:p>
          <a:endParaRPr lang="pt-BR"/>
        </a:p>
      </dgm:t>
    </dgm:pt>
    <dgm:pt modelId="{66AA455F-5015-4CA2-A25D-123F30A09728}">
      <dgm:prSet phldrT="[Texto]"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Administrador do Petshop visualize a agenda de consultas com veterinário</a:t>
          </a:r>
          <a:endParaRPr lang="pt-BR" sz="1200" dirty="0">
            <a:latin typeface="+mj-lt"/>
          </a:endParaRPr>
        </a:p>
      </dgm:t>
    </dgm:pt>
    <dgm:pt modelId="{2A8B2A2D-A129-4591-953F-C23DE30EDE5D}" type="parTrans" cxnId="{BB282CC1-EA69-4672-AE23-5AFC6A7E63B4}">
      <dgm:prSet/>
      <dgm:spPr/>
      <dgm:t>
        <a:bodyPr/>
        <a:lstStyle/>
        <a:p>
          <a:endParaRPr lang="pt-BR"/>
        </a:p>
      </dgm:t>
    </dgm:pt>
    <dgm:pt modelId="{47E337FE-1F1F-4535-B8DF-4BB88E441A2E}" type="sibTrans" cxnId="{BB282CC1-EA69-4672-AE23-5AFC6A7E63B4}">
      <dgm:prSet/>
      <dgm:spPr/>
      <dgm:t>
        <a:bodyPr/>
        <a:lstStyle/>
        <a:p>
          <a:endParaRPr lang="pt-BR"/>
        </a:p>
      </dgm:t>
    </dgm:pt>
    <dgm:pt modelId="{D3AFC8F0-D72F-4CC1-82E8-2E921C768F9F}">
      <dgm:prSet phldrT="[Texto]"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(Cliente) realize agendamentos de serviços, como banho e tosa</a:t>
          </a:r>
          <a:endParaRPr lang="pt-BR" sz="1200" dirty="0">
            <a:latin typeface="+mj-lt"/>
          </a:endParaRPr>
        </a:p>
      </dgm:t>
    </dgm:pt>
    <dgm:pt modelId="{25DBF97C-5D4A-4CF5-B744-8B088FF5A33E}" type="parTrans" cxnId="{EE601743-7B33-48DA-BC81-DA1EF78D07D9}">
      <dgm:prSet/>
      <dgm:spPr/>
      <dgm:t>
        <a:bodyPr/>
        <a:lstStyle/>
        <a:p>
          <a:endParaRPr lang="pt-BR"/>
        </a:p>
      </dgm:t>
    </dgm:pt>
    <dgm:pt modelId="{FC03AF96-B810-4491-9B17-74E445B31565}" type="sibTrans" cxnId="{EE601743-7B33-48DA-BC81-DA1EF78D07D9}">
      <dgm:prSet/>
      <dgm:spPr/>
      <dgm:t>
        <a:bodyPr/>
        <a:lstStyle/>
        <a:p>
          <a:endParaRPr lang="pt-BR"/>
        </a:p>
      </dgm:t>
    </dgm:pt>
    <dgm:pt modelId="{6D19815E-98A6-4D43-82F4-CD5034D7074B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Administrador gere relatórios de agendamentos de banho e tosa (por dia, semana etc.)</a:t>
          </a:r>
        </a:p>
      </dgm:t>
    </dgm:pt>
    <dgm:pt modelId="{D18A28A4-E9BE-47FB-B9F0-3D7BA3ADAAA6}" type="parTrans" cxnId="{74E8992C-3652-420B-8C66-F15D9332DFB5}">
      <dgm:prSet/>
      <dgm:spPr/>
      <dgm:t>
        <a:bodyPr/>
        <a:lstStyle/>
        <a:p>
          <a:endParaRPr lang="pt-BR"/>
        </a:p>
      </dgm:t>
    </dgm:pt>
    <dgm:pt modelId="{ED59D8AA-205E-459B-A81A-C373C6AF198A}" type="sibTrans" cxnId="{74E8992C-3652-420B-8C66-F15D9332DFB5}">
      <dgm:prSet/>
      <dgm:spPr/>
      <dgm:t>
        <a:bodyPr/>
        <a:lstStyle/>
        <a:p>
          <a:endParaRPr lang="pt-BR"/>
        </a:p>
      </dgm:t>
    </dgm:pt>
    <dgm:pt modelId="{58B5BFDE-A619-42D0-9CB2-D6EA04C52BB8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(Cliente) visualize e selecione produtos para o seu Pet</a:t>
          </a:r>
        </a:p>
      </dgm:t>
    </dgm:pt>
    <dgm:pt modelId="{C16374B2-8766-4FA1-844E-4E1D2197630D}" type="parTrans" cxnId="{93FCD92F-95CC-463E-89F7-10E66AB31E57}">
      <dgm:prSet/>
      <dgm:spPr/>
      <dgm:t>
        <a:bodyPr/>
        <a:lstStyle/>
        <a:p>
          <a:endParaRPr lang="pt-BR"/>
        </a:p>
      </dgm:t>
    </dgm:pt>
    <dgm:pt modelId="{E7D1CD8F-7110-4B54-BC14-FFD9C412DE66}" type="sibTrans" cxnId="{93FCD92F-95CC-463E-89F7-10E66AB31E57}">
      <dgm:prSet/>
      <dgm:spPr/>
      <dgm:t>
        <a:bodyPr/>
        <a:lstStyle/>
        <a:p>
          <a:endParaRPr lang="pt-BR"/>
        </a:p>
      </dgm:t>
    </dgm:pt>
    <dgm:pt modelId="{9ABA5602-4D65-4DD2-AACD-A290EF8E602D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Cliente visualize no Perfil do Pet (Dashboard) recomendações médicas e informações nutricionais</a:t>
          </a:r>
        </a:p>
      </dgm:t>
    </dgm:pt>
    <dgm:pt modelId="{C85ED859-2FE7-4A15-A7B1-DC00E003CD8F}" type="parTrans" cxnId="{C727F0DE-A411-4EE2-869C-E2C5248E74F5}">
      <dgm:prSet/>
      <dgm:spPr/>
      <dgm:t>
        <a:bodyPr/>
        <a:lstStyle/>
        <a:p>
          <a:endParaRPr lang="pt-BR"/>
        </a:p>
      </dgm:t>
    </dgm:pt>
    <dgm:pt modelId="{3D5AD12A-F8AC-4F6A-A42B-AD883C963D36}" type="sibTrans" cxnId="{C727F0DE-A411-4EE2-869C-E2C5248E74F5}">
      <dgm:prSet/>
      <dgm:spPr/>
      <dgm:t>
        <a:bodyPr/>
        <a:lstStyle/>
        <a:p>
          <a:endParaRPr lang="pt-BR"/>
        </a:p>
      </dgm:t>
    </dgm:pt>
    <dgm:pt modelId="{8C638AE8-0263-4F4C-93FB-4107B49E5216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realize buscas personalizadas (como filtrar tipos de pets, produtos, serviços)</a:t>
          </a:r>
        </a:p>
      </dgm:t>
    </dgm:pt>
    <dgm:pt modelId="{94077E20-C286-4F94-9852-ED7E37129F9B}" type="parTrans" cxnId="{65D79BBA-71A2-4403-AF71-9495A09A295F}">
      <dgm:prSet/>
      <dgm:spPr/>
      <dgm:t>
        <a:bodyPr/>
        <a:lstStyle/>
        <a:p>
          <a:endParaRPr lang="pt-BR"/>
        </a:p>
      </dgm:t>
    </dgm:pt>
    <dgm:pt modelId="{A8AD9D1A-6427-4AEE-A22B-D81CEC19CDE8}" type="sibTrans" cxnId="{65D79BBA-71A2-4403-AF71-9495A09A295F}">
      <dgm:prSet/>
      <dgm:spPr/>
      <dgm:t>
        <a:bodyPr/>
        <a:lstStyle/>
        <a:p>
          <a:endParaRPr lang="pt-BR"/>
        </a:p>
      </dgm:t>
    </dgm:pt>
    <dgm:pt modelId="{AE62300F-C5DC-49DE-8C3D-B9201A21A388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deverá ter Dashboard para o Usuário visualizar as informações cadastrais do seu Pet</a:t>
          </a:r>
        </a:p>
      </dgm:t>
    </dgm:pt>
    <dgm:pt modelId="{2E9E46E6-D0F2-40C8-A58E-A1A47E2D2792}" type="sibTrans" cxnId="{2644B063-38AC-4F6E-8B84-D8B13627FF86}">
      <dgm:prSet/>
      <dgm:spPr/>
      <dgm:t>
        <a:bodyPr/>
        <a:lstStyle/>
        <a:p>
          <a:endParaRPr lang="pt-BR"/>
        </a:p>
      </dgm:t>
    </dgm:pt>
    <dgm:pt modelId="{6C175871-0B22-4466-8264-993F8937D56B}" type="parTrans" cxnId="{2644B063-38AC-4F6E-8B84-D8B13627FF86}">
      <dgm:prSet/>
      <dgm:spPr/>
      <dgm:t>
        <a:bodyPr/>
        <a:lstStyle/>
        <a:p>
          <a:endParaRPr lang="pt-BR"/>
        </a:p>
      </dgm:t>
    </dgm:pt>
    <dgm:pt modelId="{D0E9DFA7-3947-4ADC-840B-DBC6872D3271}" type="pres">
      <dgm:prSet presAssocID="{9A1CA71C-130B-4DC4-883A-642426E1A36F}" presName="diagram" presStyleCnt="0">
        <dgm:presLayoutVars>
          <dgm:dir/>
          <dgm:resizeHandles val="exact"/>
        </dgm:presLayoutVars>
      </dgm:prSet>
      <dgm:spPr/>
    </dgm:pt>
    <dgm:pt modelId="{74FB548A-6017-42DD-8D31-16A861DF23F4}" type="pres">
      <dgm:prSet presAssocID="{AA0E2EDE-541B-4AD9-A810-4908F56346C3}" presName="node" presStyleLbl="node1" presStyleIdx="0" presStyleCnt="10">
        <dgm:presLayoutVars>
          <dgm:bulletEnabled val="1"/>
        </dgm:presLayoutVars>
      </dgm:prSet>
      <dgm:spPr/>
    </dgm:pt>
    <dgm:pt modelId="{79D504B8-3DFA-4381-A32E-0B5A74B9F08A}" type="pres">
      <dgm:prSet presAssocID="{F1F082DB-F565-4585-A57D-64ABDA182AE9}" presName="sibTrans" presStyleCnt="0"/>
      <dgm:spPr/>
    </dgm:pt>
    <dgm:pt modelId="{C100A321-8FDA-4D07-BDE6-3812F4C86019}" type="pres">
      <dgm:prSet presAssocID="{C2A5121C-25F7-4E69-8AD1-BA08FD244F89}" presName="node" presStyleLbl="node1" presStyleIdx="1" presStyleCnt="10">
        <dgm:presLayoutVars>
          <dgm:bulletEnabled val="1"/>
        </dgm:presLayoutVars>
      </dgm:prSet>
      <dgm:spPr/>
    </dgm:pt>
    <dgm:pt modelId="{1D961896-3493-41BE-9FC4-2EB3BA60D134}" type="pres">
      <dgm:prSet presAssocID="{0EDC5D85-368F-4937-A212-9DAEB85FDC7E}" presName="sibTrans" presStyleCnt="0"/>
      <dgm:spPr/>
    </dgm:pt>
    <dgm:pt modelId="{604A1777-5621-44C9-9203-55434093C161}" type="pres">
      <dgm:prSet presAssocID="{3C024845-8AE6-4A52-A09E-1274985CDC5E}" presName="node" presStyleLbl="node1" presStyleIdx="2" presStyleCnt="10">
        <dgm:presLayoutVars>
          <dgm:bulletEnabled val="1"/>
        </dgm:presLayoutVars>
      </dgm:prSet>
      <dgm:spPr/>
    </dgm:pt>
    <dgm:pt modelId="{F2838099-6214-4A86-803C-7F3541867D27}" type="pres">
      <dgm:prSet presAssocID="{B1C72484-D141-4AC1-8F3A-704D9BA06510}" presName="sibTrans" presStyleCnt="0"/>
      <dgm:spPr/>
    </dgm:pt>
    <dgm:pt modelId="{9E3A1EA7-1998-4ABA-A0EA-2F799B4758DC}" type="pres">
      <dgm:prSet presAssocID="{66AA455F-5015-4CA2-A25D-123F30A09728}" presName="node" presStyleLbl="node1" presStyleIdx="3" presStyleCnt="10">
        <dgm:presLayoutVars>
          <dgm:bulletEnabled val="1"/>
        </dgm:presLayoutVars>
      </dgm:prSet>
      <dgm:spPr/>
    </dgm:pt>
    <dgm:pt modelId="{94569310-664B-46E0-83DB-8474CE848D55}" type="pres">
      <dgm:prSet presAssocID="{47E337FE-1F1F-4535-B8DF-4BB88E441A2E}" presName="sibTrans" presStyleCnt="0"/>
      <dgm:spPr/>
    </dgm:pt>
    <dgm:pt modelId="{5B1FA030-6979-499E-A816-B1162A5C1BD8}" type="pres">
      <dgm:prSet presAssocID="{D3AFC8F0-D72F-4CC1-82E8-2E921C768F9F}" presName="node" presStyleLbl="node1" presStyleIdx="4" presStyleCnt="10">
        <dgm:presLayoutVars>
          <dgm:bulletEnabled val="1"/>
        </dgm:presLayoutVars>
      </dgm:prSet>
      <dgm:spPr/>
    </dgm:pt>
    <dgm:pt modelId="{43163EE3-A394-4ACE-B683-C56FCC0449B0}" type="pres">
      <dgm:prSet presAssocID="{FC03AF96-B810-4491-9B17-74E445B31565}" presName="sibTrans" presStyleCnt="0"/>
      <dgm:spPr/>
    </dgm:pt>
    <dgm:pt modelId="{C12058FD-FD0B-4E26-96E0-7BE4B8490AA0}" type="pres">
      <dgm:prSet presAssocID="{6D19815E-98A6-4D43-82F4-CD5034D7074B}" presName="node" presStyleLbl="node1" presStyleIdx="5" presStyleCnt="10">
        <dgm:presLayoutVars>
          <dgm:bulletEnabled val="1"/>
        </dgm:presLayoutVars>
      </dgm:prSet>
      <dgm:spPr/>
    </dgm:pt>
    <dgm:pt modelId="{91D0B3F9-55E7-4DD7-8205-DBE3AD7C0254}" type="pres">
      <dgm:prSet presAssocID="{ED59D8AA-205E-459B-A81A-C373C6AF198A}" presName="sibTrans" presStyleCnt="0"/>
      <dgm:spPr/>
    </dgm:pt>
    <dgm:pt modelId="{CF55AC3A-86BF-4CA1-AF67-8DC7481F6E75}" type="pres">
      <dgm:prSet presAssocID="{58B5BFDE-A619-42D0-9CB2-D6EA04C52BB8}" presName="node" presStyleLbl="node1" presStyleIdx="6" presStyleCnt="10">
        <dgm:presLayoutVars>
          <dgm:bulletEnabled val="1"/>
        </dgm:presLayoutVars>
      </dgm:prSet>
      <dgm:spPr/>
    </dgm:pt>
    <dgm:pt modelId="{1C1E7A32-159E-4765-883A-EAE4254D0DF6}" type="pres">
      <dgm:prSet presAssocID="{E7D1CD8F-7110-4B54-BC14-FFD9C412DE66}" presName="sibTrans" presStyleCnt="0"/>
      <dgm:spPr/>
    </dgm:pt>
    <dgm:pt modelId="{A2BFE9BE-8E81-4E3B-BABA-472E6706B4BF}" type="pres">
      <dgm:prSet presAssocID="{AE62300F-C5DC-49DE-8C3D-B9201A21A388}" presName="node" presStyleLbl="node1" presStyleIdx="7" presStyleCnt="10">
        <dgm:presLayoutVars>
          <dgm:bulletEnabled val="1"/>
        </dgm:presLayoutVars>
      </dgm:prSet>
      <dgm:spPr/>
    </dgm:pt>
    <dgm:pt modelId="{3493DFF8-A34F-446B-AEE6-660AC1027737}" type="pres">
      <dgm:prSet presAssocID="{2E9E46E6-D0F2-40C8-A58E-A1A47E2D2792}" presName="sibTrans" presStyleCnt="0"/>
      <dgm:spPr/>
    </dgm:pt>
    <dgm:pt modelId="{5E431230-E61F-44B3-B79F-014949D66D8B}" type="pres">
      <dgm:prSet presAssocID="{9ABA5602-4D65-4DD2-AACD-A290EF8E602D}" presName="node" presStyleLbl="node1" presStyleIdx="8" presStyleCnt="10">
        <dgm:presLayoutVars>
          <dgm:bulletEnabled val="1"/>
        </dgm:presLayoutVars>
      </dgm:prSet>
      <dgm:spPr/>
    </dgm:pt>
    <dgm:pt modelId="{69EDD25B-7A2D-4EDC-B04F-B56C5E4A6F5A}" type="pres">
      <dgm:prSet presAssocID="{3D5AD12A-F8AC-4F6A-A42B-AD883C963D36}" presName="sibTrans" presStyleCnt="0"/>
      <dgm:spPr/>
    </dgm:pt>
    <dgm:pt modelId="{A66BD2A4-4473-40D2-B1EF-AED763596BF4}" type="pres">
      <dgm:prSet presAssocID="{8C638AE8-0263-4F4C-93FB-4107B49E5216}" presName="node" presStyleLbl="node1" presStyleIdx="9" presStyleCnt="10">
        <dgm:presLayoutVars>
          <dgm:bulletEnabled val="1"/>
        </dgm:presLayoutVars>
      </dgm:prSet>
      <dgm:spPr/>
    </dgm:pt>
  </dgm:ptLst>
  <dgm:cxnLst>
    <dgm:cxn modelId="{213BFB0C-A3AF-4BCB-AE0B-3055FA7C41B9}" type="presOf" srcId="{3C024845-8AE6-4A52-A09E-1274985CDC5E}" destId="{604A1777-5621-44C9-9203-55434093C161}" srcOrd="0" destOrd="0" presId="urn:microsoft.com/office/officeart/2005/8/layout/default"/>
    <dgm:cxn modelId="{74E8992C-3652-420B-8C66-F15D9332DFB5}" srcId="{9A1CA71C-130B-4DC4-883A-642426E1A36F}" destId="{6D19815E-98A6-4D43-82F4-CD5034D7074B}" srcOrd="5" destOrd="0" parTransId="{D18A28A4-E9BE-47FB-B9F0-3D7BA3ADAAA6}" sibTransId="{ED59D8AA-205E-459B-A81A-C373C6AF198A}"/>
    <dgm:cxn modelId="{93FCD92F-95CC-463E-89F7-10E66AB31E57}" srcId="{9A1CA71C-130B-4DC4-883A-642426E1A36F}" destId="{58B5BFDE-A619-42D0-9CB2-D6EA04C52BB8}" srcOrd="6" destOrd="0" parTransId="{C16374B2-8766-4FA1-844E-4E1D2197630D}" sibTransId="{E7D1CD8F-7110-4B54-BC14-FFD9C412DE66}"/>
    <dgm:cxn modelId="{77DC8141-F2B6-41E3-A692-723EECA43C73}" type="presOf" srcId="{AE62300F-C5DC-49DE-8C3D-B9201A21A388}" destId="{A2BFE9BE-8E81-4E3B-BABA-472E6706B4BF}" srcOrd="0" destOrd="0" presId="urn:microsoft.com/office/officeart/2005/8/layout/default"/>
    <dgm:cxn modelId="{EE601743-7B33-48DA-BC81-DA1EF78D07D9}" srcId="{9A1CA71C-130B-4DC4-883A-642426E1A36F}" destId="{D3AFC8F0-D72F-4CC1-82E8-2E921C768F9F}" srcOrd="4" destOrd="0" parTransId="{25DBF97C-5D4A-4CF5-B744-8B088FF5A33E}" sibTransId="{FC03AF96-B810-4491-9B17-74E445B31565}"/>
    <dgm:cxn modelId="{2644B063-38AC-4F6E-8B84-D8B13627FF86}" srcId="{9A1CA71C-130B-4DC4-883A-642426E1A36F}" destId="{AE62300F-C5DC-49DE-8C3D-B9201A21A388}" srcOrd="7" destOrd="0" parTransId="{6C175871-0B22-4466-8264-993F8937D56B}" sibTransId="{2E9E46E6-D0F2-40C8-A58E-A1A47E2D2792}"/>
    <dgm:cxn modelId="{B93F8644-E9CB-4A1B-8C55-AF414D091077}" type="presOf" srcId="{8C638AE8-0263-4F4C-93FB-4107B49E5216}" destId="{A66BD2A4-4473-40D2-B1EF-AED763596BF4}" srcOrd="0" destOrd="0" presId="urn:microsoft.com/office/officeart/2005/8/layout/default"/>
    <dgm:cxn modelId="{066AE269-9FF4-45D0-8398-054D43048D4A}" type="presOf" srcId="{6D19815E-98A6-4D43-82F4-CD5034D7074B}" destId="{C12058FD-FD0B-4E26-96E0-7BE4B8490AA0}" srcOrd="0" destOrd="0" presId="urn:microsoft.com/office/officeart/2005/8/layout/default"/>
    <dgm:cxn modelId="{03934984-84E3-4070-8F8D-79127642CF37}" srcId="{9A1CA71C-130B-4DC4-883A-642426E1A36F}" destId="{3C024845-8AE6-4A52-A09E-1274985CDC5E}" srcOrd="2" destOrd="0" parTransId="{7F114EF6-6185-4E2A-9A87-B4D1B4427984}" sibTransId="{B1C72484-D141-4AC1-8F3A-704D9BA06510}"/>
    <dgm:cxn modelId="{7B625CA5-DAC6-4302-9A78-DF955F95DDD1}" srcId="{9A1CA71C-130B-4DC4-883A-642426E1A36F}" destId="{AA0E2EDE-541B-4AD9-A810-4908F56346C3}" srcOrd="0" destOrd="0" parTransId="{1DE57808-F83A-4E00-8F97-FAD161961AC7}" sibTransId="{F1F082DB-F565-4585-A57D-64ABDA182AE9}"/>
    <dgm:cxn modelId="{6DA053AE-3BDC-44B0-8EC7-8F9642C5CE1E}" type="presOf" srcId="{58B5BFDE-A619-42D0-9CB2-D6EA04C52BB8}" destId="{CF55AC3A-86BF-4CA1-AF67-8DC7481F6E75}" srcOrd="0" destOrd="0" presId="urn:microsoft.com/office/officeart/2005/8/layout/default"/>
    <dgm:cxn modelId="{09DD36B2-258B-481E-9294-EE7E80FEA338}" type="presOf" srcId="{9ABA5602-4D65-4DD2-AACD-A290EF8E602D}" destId="{5E431230-E61F-44B3-B79F-014949D66D8B}" srcOrd="0" destOrd="0" presId="urn:microsoft.com/office/officeart/2005/8/layout/default"/>
    <dgm:cxn modelId="{FE8F79B3-450C-4387-862C-83BFF5902713}" type="presOf" srcId="{C2A5121C-25F7-4E69-8AD1-BA08FD244F89}" destId="{C100A321-8FDA-4D07-BDE6-3812F4C86019}" srcOrd="0" destOrd="0" presId="urn:microsoft.com/office/officeart/2005/8/layout/default"/>
    <dgm:cxn modelId="{65D79BBA-71A2-4403-AF71-9495A09A295F}" srcId="{9A1CA71C-130B-4DC4-883A-642426E1A36F}" destId="{8C638AE8-0263-4F4C-93FB-4107B49E5216}" srcOrd="9" destOrd="0" parTransId="{94077E20-C286-4F94-9852-ED7E37129F9B}" sibTransId="{A8AD9D1A-6427-4AEE-A22B-D81CEC19CDE8}"/>
    <dgm:cxn modelId="{BB282CC1-EA69-4672-AE23-5AFC6A7E63B4}" srcId="{9A1CA71C-130B-4DC4-883A-642426E1A36F}" destId="{66AA455F-5015-4CA2-A25D-123F30A09728}" srcOrd="3" destOrd="0" parTransId="{2A8B2A2D-A129-4591-953F-C23DE30EDE5D}" sibTransId="{47E337FE-1F1F-4535-B8DF-4BB88E441A2E}"/>
    <dgm:cxn modelId="{09D394C7-B788-4EA5-A7F8-D56970C9588E}" type="presOf" srcId="{9A1CA71C-130B-4DC4-883A-642426E1A36F}" destId="{D0E9DFA7-3947-4ADC-840B-DBC6872D3271}" srcOrd="0" destOrd="0" presId="urn:microsoft.com/office/officeart/2005/8/layout/default"/>
    <dgm:cxn modelId="{AB8B96C7-50B5-42A8-9215-BBF33C3CD499}" type="presOf" srcId="{66AA455F-5015-4CA2-A25D-123F30A09728}" destId="{9E3A1EA7-1998-4ABA-A0EA-2F799B4758DC}" srcOrd="0" destOrd="0" presId="urn:microsoft.com/office/officeart/2005/8/layout/default"/>
    <dgm:cxn modelId="{C727F0DE-A411-4EE2-869C-E2C5248E74F5}" srcId="{9A1CA71C-130B-4DC4-883A-642426E1A36F}" destId="{9ABA5602-4D65-4DD2-AACD-A290EF8E602D}" srcOrd="8" destOrd="0" parTransId="{C85ED859-2FE7-4A15-A7B1-DC00E003CD8F}" sibTransId="{3D5AD12A-F8AC-4F6A-A42B-AD883C963D36}"/>
    <dgm:cxn modelId="{F2C421F2-E2F1-43C0-AA47-45B6E1A6A0A2}" srcId="{9A1CA71C-130B-4DC4-883A-642426E1A36F}" destId="{C2A5121C-25F7-4E69-8AD1-BA08FD244F89}" srcOrd="1" destOrd="0" parTransId="{A50BE388-CE27-4C69-9E28-DB5ED1FCE88F}" sibTransId="{0EDC5D85-368F-4937-A212-9DAEB85FDC7E}"/>
    <dgm:cxn modelId="{6F7370F3-E84C-446D-9C72-76F5CDA5E250}" type="presOf" srcId="{AA0E2EDE-541B-4AD9-A810-4908F56346C3}" destId="{74FB548A-6017-42DD-8D31-16A861DF23F4}" srcOrd="0" destOrd="0" presId="urn:microsoft.com/office/officeart/2005/8/layout/default"/>
    <dgm:cxn modelId="{35A546F6-30F8-49D7-98A3-59F7AB0451BA}" type="presOf" srcId="{D3AFC8F0-D72F-4CC1-82E8-2E921C768F9F}" destId="{5B1FA030-6979-499E-A816-B1162A5C1BD8}" srcOrd="0" destOrd="0" presId="urn:microsoft.com/office/officeart/2005/8/layout/default"/>
    <dgm:cxn modelId="{B94E971A-787F-48BC-BDD7-1F5A37C4710D}" type="presParOf" srcId="{D0E9DFA7-3947-4ADC-840B-DBC6872D3271}" destId="{74FB548A-6017-42DD-8D31-16A861DF23F4}" srcOrd="0" destOrd="0" presId="urn:microsoft.com/office/officeart/2005/8/layout/default"/>
    <dgm:cxn modelId="{AE8A2107-6440-46BE-81F5-6BC0A018C55F}" type="presParOf" srcId="{D0E9DFA7-3947-4ADC-840B-DBC6872D3271}" destId="{79D504B8-3DFA-4381-A32E-0B5A74B9F08A}" srcOrd="1" destOrd="0" presId="urn:microsoft.com/office/officeart/2005/8/layout/default"/>
    <dgm:cxn modelId="{2EDE1AAA-09AC-4E3D-A25D-FB1929680BCD}" type="presParOf" srcId="{D0E9DFA7-3947-4ADC-840B-DBC6872D3271}" destId="{C100A321-8FDA-4D07-BDE6-3812F4C86019}" srcOrd="2" destOrd="0" presId="urn:microsoft.com/office/officeart/2005/8/layout/default"/>
    <dgm:cxn modelId="{15A33FE4-76CC-4295-8A8A-70786584049E}" type="presParOf" srcId="{D0E9DFA7-3947-4ADC-840B-DBC6872D3271}" destId="{1D961896-3493-41BE-9FC4-2EB3BA60D134}" srcOrd="3" destOrd="0" presId="urn:microsoft.com/office/officeart/2005/8/layout/default"/>
    <dgm:cxn modelId="{D336B9A8-1B7B-45BA-A14D-8D41BE4C6648}" type="presParOf" srcId="{D0E9DFA7-3947-4ADC-840B-DBC6872D3271}" destId="{604A1777-5621-44C9-9203-55434093C161}" srcOrd="4" destOrd="0" presId="urn:microsoft.com/office/officeart/2005/8/layout/default"/>
    <dgm:cxn modelId="{B68EDA57-CDB4-4B4B-93B8-221D948EC1C8}" type="presParOf" srcId="{D0E9DFA7-3947-4ADC-840B-DBC6872D3271}" destId="{F2838099-6214-4A86-803C-7F3541867D27}" srcOrd="5" destOrd="0" presId="urn:microsoft.com/office/officeart/2005/8/layout/default"/>
    <dgm:cxn modelId="{03E71C91-2188-4F04-B5AA-066E0567223D}" type="presParOf" srcId="{D0E9DFA7-3947-4ADC-840B-DBC6872D3271}" destId="{9E3A1EA7-1998-4ABA-A0EA-2F799B4758DC}" srcOrd="6" destOrd="0" presId="urn:microsoft.com/office/officeart/2005/8/layout/default"/>
    <dgm:cxn modelId="{0998023F-03F4-4627-95EA-501A8CA12968}" type="presParOf" srcId="{D0E9DFA7-3947-4ADC-840B-DBC6872D3271}" destId="{94569310-664B-46E0-83DB-8474CE848D55}" srcOrd="7" destOrd="0" presId="urn:microsoft.com/office/officeart/2005/8/layout/default"/>
    <dgm:cxn modelId="{2D663199-0B2F-47B0-A3FB-F4CDC23F776D}" type="presParOf" srcId="{D0E9DFA7-3947-4ADC-840B-DBC6872D3271}" destId="{5B1FA030-6979-499E-A816-B1162A5C1BD8}" srcOrd="8" destOrd="0" presId="urn:microsoft.com/office/officeart/2005/8/layout/default"/>
    <dgm:cxn modelId="{A0EBA2F0-A5EC-4057-A131-4C50853F0927}" type="presParOf" srcId="{D0E9DFA7-3947-4ADC-840B-DBC6872D3271}" destId="{43163EE3-A394-4ACE-B683-C56FCC0449B0}" srcOrd="9" destOrd="0" presId="urn:microsoft.com/office/officeart/2005/8/layout/default"/>
    <dgm:cxn modelId="{A8F9BFBE-AF52-47EF-B33F-1B9162E8C895}" type="presParOf" srcId="{D0E9DFA7-3947-4ADC-840B-DBC6872D3271}" destId="{C12058FD-FD0B-4E26-96E0-7BE4B8490AA0}" srcOrd="10" destOrd="0" presId="urn:microsoft.com/office/officeart/2005/8/layout/default"/>
    <dgm:cxn modelId="{1ED4B7AC-A4FE-4A96-9F4A-58A2279255AD}" type="presParOf" srcId="{D0E9DFA7-3947-4ADC-840B-DBC6872D3271}" destId="{91D0B3F9-55E7-4DD7-8205-DBE3AD7C0254}" srcOrd="11" destOrd="0" presId="urn:microsoft.com/office/officeart/2005/8/layout/default"/>
    <dgm:cxn modelId="{8A5DE590-ED27-4230-8311-DC174F0A26C4}" type="presParOf" srcId="{D0E9DFA7-3947-4ADC-840B-DBC6872D3271}" destId="{CF55AC3A-86BF-4CA1-AF67-8DC7481F6E75}" srcOrd="12" destOrd="0" presId="urn:microsoft.com/office/officeart/2005/8/layout/default"/>
    <dgm:cxn modelId="{B8902633-98BB-44CD-BCD3-13A6824D38FC}" type="presParOf" srcId="{D0E9DFA7-3947-4ADC-840B-DBC6872D3271}" destId="{1C1E7A32-159E-4765-883A-EAE4254D0DF6}" srcOrd="13" destOrd="0" presId="urn:microsoft.com/office/officeart/2005/8/layout/default"/>
    <dgm:cxn modelId="{7C967B53-1005-4E78-8910-F388282E3CE5}" type="presParOf" srcId="{D0E9DFA7-3947-4ADC-840B-DBC6872D3271}" destId="{A2BFE9BE-8E81-4E3B-BABA-472E6706B4BF}" srcOrd="14" destOrd="0" presId="urn:microsoft.com/office/officeart/2005/8/layout/default"/>
    <dgm:cxn modelId="{4C1AEE77-C23C-4EDC-A0E3-078D533DB343}" type="presParOf" srcId="{D0E9DFA7-3947-4ADC-840B-DBC6872D3271}" destId="{3493DFF8-A34F-446B-AEE6-660AC1027737}" srcOrd="15" destOrd="0" presId="urn:microsoft.com/office/officeart/2005/8/layout/default"/>
    <dgm:cxn modelId="{5ADD7DBC-D2A2-4258-B5E3-BC553E22C230}" type="presParOf" srcId="{D0E9DFA7-3947-4ADC-840B-DBC6872D3271}" destId="{5E431230-E61F-44B3-B79F-014949D66D8B}" srcOrd="16" destOrd="0" presId="urn:microsoft.com/office/officeart/2005/8/layout/default"/>
    <dgm:cxn modelId="{937FC7C1-D6B8-40B3-BFE4-792EAFEEE1AA}" type="presParOf" srcId="{D0E9DFA7-3947-4ADC-840B-DBC6872D3271}" destId="{69EDD25B-7A2D-4EDC-B04F-B56C5E4A6F5A}" srcOrd="17" destOrd="0" presId="urn:microsoft.com/office/officeart/2005/8/layout/default"/>
    <dgm:cxn modelId="{F8058721-3DFD-4558-8B3A-F03F9D9163C4}" type="presParOf" srcId="{D0E9DFA7-3947-4ADC-840B-DBC6872D3271}" destId="{A66BD2A4-4473-40D2-B1EF-AED763596BF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1CA71C-130B-4DC4-883A-642426E1A36F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AA0E2EDE-541B-4AD9-A810-4908F56346C3}">
      <dgm:prSet phldrT="[Texto]"/>
      <dgm:spPr/>
      <dgm:t>
        <a:bodyPr/>
        <a:lstStyle/>
        <a:p>
          <a:r>
            <a:rPr lang="pt-BR" dirty="0">
              <a:latin typeface="+mj-lt"/>
            </a:rPr>
            <a:t>Administrador do Sistema (Petshop)</a:t>
          </a:r>
        </a:p>
      </dgm:t>
    </dgm:pt>
    <dgm:pt modelId="{1DE57808-F83A-4E00-8F97-FAD161961AC7}" type="parTrans" cxnId="{7B625CA5-DAC6-4302-9A78-DF955F95DDD1}">
      <dgm:prSet/>
      <dgm:spPr/>
      <dgm:t>
        <a:bodyPr/>
        <a:lstStyle/>
        <a:p>
          <a:endParaRPr lang="pt-BR"/>
        </a:p>
      </dgm:t>
    </dgm:pt>
    <dgm:pt modelId="{F1F082DB-F565-4585-A57D-64ABDA182AE9}" type="sibTrans" cxnId="{7B625CA5-DAC6-4302-9A78-DF955F95DDD1}">
      <dgm:prSet/>
      <dgm:spPr/>
      <dgm:t>
        <a:bodyPr/>
        <a:lstStyle/>
        <a:p>
          <a:endParaRPr lang="pt-BR"/>
        </a:p>
      </dgm:t>
    </dgm:pt>
    <dgm:pt modelId="{C2A5121C-25F7-4E69-8AD1-BA08FD244F89}">
      <dgm:prSet phldrT="[Texto]"/>
      <dgm:spPr/>
      <dgm:t>
        <a:bodyPr/>
        <a:lstStyle/>
        <a:p>
          <a:r>
            <a:rPr lang="pt-BR" dirty="0">
              <a:latin typeface="+mj-lt"/>
            </a:rPr>
            <a:t>Atendente do Petshop</a:t>
          </a:r>
        </a:p>
      </dgm:t>
    </dgm:pt>
    <dgm:pt modelId="{A50BE388-CE27-4C69-9E28-DB5ED1FCE88F}" type="parTrans" cxnId="{F2C421F2-E2F1-43C0-AA47-45B6E1A6A0A2}">
      <dgm:prSet/>
      <dgm:spPr/>
      <dgm:t>
        <a:bodyPr/>
        <a:lstStyle/>
        <a:p>
          <a:endParaRPr lang="pt-BR"/>
        </a:p>
      </dgm:t>
    </dgm:pt>
    <dgm:pt modelId="{0EDC5D85-368F-4937-A212-9DAEB85FDC7E}" type="sibTrans" cxnId="{F2C421F2-E2F1-43C0-AA47-45B6E1A6A0A2}">
      <dgm:prSet/>
      <dgm:spPr/>
      <dgm:t>
        <a:bodyPr/>
        <a:lstStyle/>
        <a:p>
          <a:endParaRPr lang="pt-BR"/>
        </a:p>
      </dgm:t>
    </dgm:pt>
    <dgm:pt modelId="{3C024845-8AE6-4A52-A09E-1274985CDC5E}">
      <dgm:prSet phldrT="[Texto]"/>
      <dgm:spPr/>
      <dgm:t>
        <a:bodyPr/>
        <a:lstStyle/>
        <a:p>
          <a:r>
            <a:rPr lang="pt-BR" dirty="0">
              <a:latin typeface="+mj-lt"/>
            </a:rPr>
            <a:t>Veterinário</a:t>
          </a:r>
        </a:p>
      </dgm:t>
    </dgm:pt>
    <dgm:pt modelId="{7F114EF6-6185-4E2A-9A87-B4D1B4427984}" type="parTrans" cxnId="{03934984-84E3-4070-8F8D-79127642CF37}">
      <dgm:prSet/>
      <dgm:spPr/>
      <dgm:t>
        <a:bodyPr/>
        <a:lstStyle/>
        <a:p>
          <a:endParaRPr lang="pt-BR"/>
        </a:p>
      </dgm:t>
    </dgm:pt>
    <dgm:pt modelId="{B1C72484-D141-4AC1-8F3A-704D9BA06510}" type="sibTrans" cxnId="{03934984-84E3-4070-8F8D-79127642CF37}">
      <dgm:prSet/>
      <dgm:spPr/>
      <dgm:t>
        <a:bodyPr/>
        <a:lstStyle/>
        <a:p>
          <a:endParaRPr lang="pt-BR"/>
        </a:p>
      </dgm:t>
    </dgm:pt>
    <dgm:pt modelId="{66AA455F-5015-4CA2-A25D-123F30A09728}">
      <dgm:prSet phldrT="[Texto]"/>
      <dgm:spPr/>
      <dgm:t>
        <a:bodyPr/>
        <a:lstStyle/>
        <a:p>
          <a:r>
            <a:rPr lang="pt-BR" dirty="0">
              <a:latin typeface="+mj-lt"/>
            </a:rPr>
            <a:t>Auxiliar de Serviços (Groomer)</a:t>
          </a:r>
        </a:p>
      </dgm:t>
    </dgm:pt>
    <dgm:pt modelId="{2A8B2A2D-A129-4591-953F-C23DE30EDE5D}" type="parTrans" cxnId="{BB282CC1-EA69-4672-AE23-5AFC6A7E63B4}">
      <dgm:prSet/>
      <dgm:spPr/>
      <dgm:t>
        <a:bodyPr/>
        <a:lstStyle/>
        <a:p>
          <a:endParaRPr lang="pt-BR"/>
        </a:p>
      </dgm:t>
    </dgm:pt>
    <dgm:pt modelId="{47E337FE-1F1F-4535-B8DF-4BB88E441A2E}" type="sibTrans" cxnId="{BB282CC1-EA69-4672-AE23-5AFC6A7E63B4}">
      <dgm:prSet/>
      <dgm:spPr/>
      <dgm:t>
        <a:bodyPr/>
        <a:lstStyle/>
        <a:p>
          <a:endParaRPr lang="pt-BR"/>
        </a:p>
      </dgm:t>
    </dgm:pt>
    <dgm:pt modelId="{D3AFC8F0-D72F-4CC1-82E8-2E921C768F9F}">
      <dgm:prSet phldrT="[Texto]"/>
      <dgm:spPr/>
      <dgm:t>
        <a:bodyPr/>
        <a:lstStyle/>
        <a:p>
          <a:r>
            <a:rPr lang="pt-BR" dirty="0">
              <a:latin typeface="+mj-lt"/>
            </a:rPr>
            <a:t>Cliente (Dono do Pet)</a:t>
          </a:r>
        </a:p>
      </dgm:t>
    </dgm:pt>
    <dgm:pt modelId="{25DBF97C-5D4A-4CF5-B744-8B088FF5A33E}" type="parTrans" cxnId="{EE601743-7B33-48DA-BC81-DA1EF78D07D9}">
      <dgm:prSet/>
      <dgm:spPr/>
      <dgm:t>
        <a:bodyPr/>
        <a:lstStyle/>
        <a:p>
          <a:endParaRPr lang="pt-BR"/>
        </a:p>
      </dgm:t>
    </dgm:pt>
    <dgm:pt modelId="{FC03AF96-B810-4491-9B17-74E445B31565}" type="sibTrans" cxnId="{EE601743-7B33-48DA-BC81-DA1EF78D07D9}">
      <dgm:prSet/>
      <dgm:spPr/>
      <dgm:t>
        <a:bodyPr/>
        <a:lstStyle/>
        <a:p>
          <a:endParaRPr lang="pt-BR"/>
        </a:p>
      </dgm:t>
    </dgm:pt>
    <dgm:pt modelId="{2B9DB38B-24CE-4471-AD10-5A10E607883C}" type="pres">
      <dgm:prSet presAssocID="{9A1CA71C-130B-4DC4-883A-642426E1A36F}" presName="Name0" presStyleCnt="0">
        <dgm:presLayoutVars>
          <dgm:dir/>
          <dgm:animLvl val="lvl"/>
          <dgm:resizeHandles val="exact"/>
        </dgm:presLayoutVars>
      </dgm:prSet>
      <dgm:spPr/>
    </dgm:pt>
    <dgm:pt modelId="{B9378C91-362F-4C18-8A32-5FBDFF455166}" type="pres">
      <dgm:prSet presAssocID="{AA0E2EDE-541B-4AD9-A810-4908F56346C3}" presName="linNode" presStyleCnt="0"/>
      <dgm:spPr/>
    </dgm:pt>
    <dgm:pt modelId="{DB51E1DC-1AE4-45AA-9434-58A7E3B9EDE8}" type="pres">
      <dgm:prSet presAssocID="{AA0E2EDE-541B-4AD9-A810-4908F56346C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0FF01B5-2351-4411-849B-4D7C3B6126BD}" type="pres">
      <dgm:prSet presAssocID="{F1F082DB-F565-4585-A57D-64ABDA182AE9}" presName="sp" presStyleCnt="0"/>
      <dgm:spPr/>
    </dgm:pt>
    <dgm:pt modelId="{8BE79B96-F83D-484B-8349-DE92F3672EDC}" type="pres">
      <dgm:prSet presAssocID="{C2A5121C-25F7-4E69-8AD1-BA08FD244F89}" presName="linNode" presStyleCnt="0"/>
      <dgm:spPr/>
    </dgm:pt>
    <dgm:pt modelId="{5E2C5DE4-DFEB-470E-B5E0-51B7D44E2BEA}" type="pres">
      <dgm:prSet presAssocID="{C2A5121C-25F7-4E69-8AD1-BA08FD244F8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428614A-007E-4ED0-AD72-2754BFAC736B}" type="pres">
      <dgm:prSet presAssocID="{0EDC5D85-368F-4937-A212-9DAEB85FDC7E}" presName="sp" presStyleCnt="0"/>
      <dgm:spPr/>
    </dgm:pt>
    <dgm:pt modelId="{88D35A28-22A2-4E2A-A767-A983D988D5FA}" type="pres">
      <dgm:prSet presAssocID="{3C024845-8AE6-4A52-A09E-1274985CDC5E}" presName="linNode" presStyleCnt="0"/>
      <dgm:spPr/>
    </dgm:pt>
    <dgm:pt modelId="{BA2DA52B-297E-475F-A878-8B098E41A525}" type="pres">
      <dgm:prSet presAssocID="{3C024845-8AE6-4A52-A09E-1274985CDC5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A2EB354-3ECF-420E-A1A2-3248B00EBF81}" type="pres">
      <dgm:prSet presAssocID="{B1C72484-D141-4AC1-8F3A-704D9BA06510}" presName="sp" presStyleCnt="0"/>
      <dgm:spPr/>
    </dgm:pt>
    <dgm:pt modelId="{134D1C1E-BE00-4584-B21C-16B3E399FD96}" type="pres">
      <dgm:prSet presAssocID="{66AA455F-5015-4CA2-A25D-123F30A09728}" presName="linNode" presStyleCnt="0"/>
      <dgm:spPr/>
    </dgm:pt>
    <dgm:pt modelId="{3050AA44-0807-4FA3-8889-32635949E460}" type="pres">
      <dgm:prSet presAssocID="{66AA455F-5015-4CA2-A25D-123F30A0972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CFF3BC2-376A-4647-B5BA-33D34CD76001}" type="pres">
      <dgm:prSet presAssocID="{47E337FE-1F1F-4535-B8DF-4BB88E441A2E}" presName="sp" presStyleCnt="0"/>
      <dgm:spPr/>
    </dgm:pt>
    <dgm:pt modelId="{FDC561D6-F9EF-4035-91D7-334CB5F94E61}" type="pres">
      <dgm:prSet presAssocID="{D3AFC8F0-D72F-4CC1-82E8-2E921C768F9F}" presName="linNode" presStyleCnt="0"/>
      <dgm:spPr/>
    </dgm:pt>
    <dgm:pt modelId="{B1055574-501B-4B86-AB65-1A93681A5865}" type="pres">
      <dgm:prSet presAssocID="{D3AFC8F0-D72F-4CC1-82E8-2E921C768F9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952B532-B4E5-4BE9-B1BC-117A01E137C9}" type="presOf" srcId="{66AA455F-5015-4CA2-A25D-123F30A09728}" destId="{3050AA44-0807-4FA3-8889-32635949E460}" srcOrd="0" destOrd="0" presId="urn:microsoft.com/office/officeart/2005/8/layout/vList5"/>
    <dgm:cxn modelId="{3C21CD5F-CE36-4356-B752-AF5A88E605D7}" type="presOf" srcId="{D3AFC8F0-D72F-4CC1-82E8-2E921C768F9F}" destId="{B1055574-501B-4B86-AB65-1A93681A5865}" srcOrd="0" destOrd="0" presId="urn:microsoft.com/office/officeart/2005/8/layout/vList5"/>
    <dgm:cxn modelId="{EE601743-7B33-48DA-BC81-DA1EF78D07D9}" srcId="{9A1CA71C-130B-4DC4-883A-642426E1A36F}" destId="{D3AFC8F0-D72F-4CC1-82E8-2E921C768F9F}" srcOrd="4" destOrd="0" parTransId="{25DBF97C-5D4A-4CF5-B744-8B088FF5A33E}" sibTransId="{FC03AF96-B810-4491-9B17-74E445B31565}"/>
    <dgm:cxn modelId="{64D24459-AFA4-41FF-9381-2D141B22EC8F}" type="presOf" srcId="{9A1CA71C-130B-4DC4-883A-642426E1A36F}" destId="{2B9DB38B-24CE-4471-AD10-5A10E607883C}" srcOrd="0" destOrd="0" presId="urn:microsoft.com/office/officeart/2005/8/layout/vList5"/>
    <dgm:cxn modelId="{03934984-84E3-4070-8F8D-79127642CF37}" srcId="{9A1CA71C-130B-4DC4-883A-642426E1A36F}" destId="{3C024845-8AE6-4A52-A09E-1274985CDC5E}" srcOrd="2" destOrd="0" parTransId="{7F114EF6-6185-4E2A-9A87-B4D1B4427984}" sibTransId="{B1C72484-D141-4AC1-8F3A-704D9BA06510}"/>
    <dgm:cxn modelId="{7B625CA5-DAC6-4302-9A78-DF955F95DDD1}" srcId="{9A1CA71C-130B-4DC4-883A-642426E1A36F}" destId="{AA0E2EDE-541B-4AD9-A810-4908F56346C3}" srcOrd="0" destOrd="0" parTransId="{1DE57808-F83A-4E00-8F97-FAD161961AC7}" sibTransId="{F1F082DB-F565-4585-A57D-64ABDA182AE9}"/>
    <dgm:cxn modelId="{BB282CC1-EA69-4672-AE23-5AFC6A7E63B4}" srcId="{9A1CA71C-130B-4DC4-883A-642426E1A36F}" destId="{66AA455F-5015-4CA2-A25D-123F30A09728}" srcOrd="3" destOrd="0" parTransId="{2A8B2A2D-A129-4591-953F-C23DE30EDE5D}" sibTransId="{47E337FE-1F1F-4535-B8DF-4BB88E441A2E}"/>
    <dgm:cxn modelId="{270B42CE-D0D4-42B3-8034-CB62DAA97B18}" type="presOf" srcId="{3C024845-8AE6-4A52-A09E-1274985CDC5E}" destId="{BA2DA52B-297E-475F-A878-8B098E41A525}" srcOrd="0" destOrd="0" presId="urn:microsoft.com/office/officeart/2005/8/layout/vList5"/>
    <dgm:cxn modelId="{EAD2A3D7-FF7B-48F3-864E-833D15F80511}" type="presOf" srcId="{C2A5121C-25F7-4E69-8AD1-BA08FD244F89}" destId="{5E2C5DE4-DFEB-470E-B5E0-51B7D44E2BEA}" srcOrd="0" destOrd="0" presId="urn:microsoft.com/office/officeart/2005/8/layout/vList5"/>
    <dgm:cxn modelId="{F2C421F2-E2F1-43C0-AA47-45B6E1A6A0A2}" srcId="{9A1CA71C-130B-4DC4-883A-642426E1A36F}" destId="{C2A5121C-25F7-4E69-8AD1-BA08FD244F89}" srcOrd="1" destOrd="0" parTransId="{A50BE388-CE27-4C69-9E28-DB5ED1FCE88F}" sibTransId="{0EDC5D85-368F-4937-A212-9DAEB85FDC7E}"/>
    <dgm:cxn modelId="{A46C25F3-6763-4CD9-BA50-5D9AB439CDA1}" type="presOf" srcId="{AA0E2EDE-541B-4AD9-A810-4908F56346C3}" destId="{DB51E1DC-1AE4-45AA-9434-58A7E3B9EDE8}" srcOrd="0" destOrd="0" presId="urn:microsoft.com/office/officeart/2005/8/layout/vList5"/>
    <dgm:cxn modelId="{AA99CB8F-D947-4EF0-9A8A-A7019BA2F8C8}" type="presParOf" srcId="{2B9DB38B-24CE-4471-AD10-5A10E607883C}" destId="{B9378C91-362F-4C18-8A32-5FBDFF455166}" srcOrd="0" destOrd="0" presId="urn:microsoft.com/office/officeart/2005/8/layout/vList5"/>
    <dgm:cxn modelId="{C24C8B66-7997-48BC-8289-B68767DCC17A}" type="presParOf" srcId="{B9378C91-362F-4C18-8A32-5FBDFF455166}" destId="{DB51E1DC-1AE4-45AA-9434-58A7E3B9EDE8}" srcOrd="0" destOrd="0" presId="urn:microsoft.com/office/officeart/2005/8/layout/vList5"/>
    <dgm:cxn modelId="{D789F5DC-B1D7-4127-8E04-A69387EFFD01}" type="presParOf" srcId="{2B9DB38B-24CE-4471-AD10-5A10E607883C}" destId="{C0FF01B5-2351-4411-849B-4D7C3B6126BD}" srcOrd="1" destOrd="0" presId="urn:microsoft.com/office/officeart/2005/8/layout/vList5"/>
    <dgm:cxn modelId="{2A649763-B573-4B43-9E91-270AE57D204B}" type="presParOf" srcId="{2B9DB38B-24CE-4471-AD10-5A10E607883C}" destId="{8BE79B96-F83D-484B-8349-DE92F3672EDC}" srcOrd="2" destOrd="0" presId="urn:microsoft.com/office/officeart/2005/8/layout/vList5"/>
    <dgm:cxn modelId="{F71A94A2-6C12-4CD6-9276-D638F06A9874}" type="presParOf" srcId="{8BE79B96-F83D-484B-8349-DE92F3672EDC}" destId="{5E2C5DE4-DFEB-470E-B5E0-51B7D44E2BEA}" srcOrd="0" destOrd="0" presId="urn:microsoft.com/office/officeart/2005/8/layout/vList5"/>
    <dgm:cxn modelId="{959D9769-C9CB-4551-9F05-8EA66A33FA87}" type="presParOf" srcId="{2B9DB38B-24CE-4471-AD10-5A10E607883C}" destId="{1428614A-007E-4ED0-AD72-2754BFAC736B}" srcOrd="3" destOrd="0" presId="urn:microsoft.com/office/officeart/2005/8/layout/vList5"/>
    <dgm:cxn modelId="{36508555-3F96-416B-B9D6-07DFE3541A18}" type="presParOf" srcId="{2B9DB38B-24CE-4471-AD10-5A10E607883C}" destId="{88D35A28-22A2-4E2A-A767-A983D988D5FA}" srcOrd="4" destOrd="0" presId="urn:microsoft.com/office/officeart/2005/8/layout/vList5"/>
    <dgm:cxn modelId="{4F9DACBF-4768-4A7D-9043-0D5B59D5988C}" type="presParOf" srcId="{88D35A28-22A2-4E2A-A767-A983D988D5FA}" destId="{BA2DA52B-297E-475F-A878-8B098E41A525}" srcOrd="0" destOrd="0" presId="urn:microsoft.com/office/officeart/2005/8/layout/vList5"/>
    <dgm:cxn modelId="{31424725-9B26-4F23-A3E0-7DFA65C0B9B3}" type="presParOf" srcId="{2B9DB38B-24CE-4471-AD10-5A10E607883C}" destId="{CA2EB354-3ECF-420E-A1A2-3248B00EBF81}" srcOrd="5" destOrd="0" presId="urn:microsoft.com/office/officeart/2005/8/layout/vList5"/>
    <dgm:cxn modelId="{B6D7BBB6-05BD-4CE5-B0C9-D5D66FCB3264}" type="presParOf" srcId="{2B9DB38B-24CE-4471-AD10-5A10E607883C}" destId="{134D1C1E-BE00-4584-B21C-16B3E399FD96}" srcOrd="6" destOrd="0" presId="urn:microsoft.com/office/officeart/2005/8/layout/vList5"/>
    <dgm:cxn modelId="{D16F74D6-C50B-4CFA-8539-DFE69BF56056}" type="presParOf" srcId="{134D1C1E-BE00-4584-B21C-16B3E399FD96}" destId="{3050AA44-0807-4FA3-8889-32635949E460}" srcOrd="0" destOrd="0" presId="urn:microsoft.com/office/officeart/2005/8/layout/vList5"/>
    <dgm:cxn modelId="{4EE89294-0C51-40A5-9DBA-16DCD24B0079}" type="presParOf" srcId="{2B9DB38B-24CE-4471-AD10-5A10E607883C}" destId="{6CFF3BC2-376A-4647-B5BA-33D34CD76001}" srcOrd="7" destOrd="0" presId="urn:microsoft.com/office/officeart/2005/8/layout/vList5"/>
    <dgm:cxn modelId="{AE473FBD-4A25-4B57-A8B4-841496761764}" type="presParOf" srcId="{2B9DB38B-24CE-4471-AD10-5A10E607883C}" destId="{FDC561D6-F9EF-4035-91D7-334CB5F94E61}" srcOrd="8" destOrd="0" presId="urn:microsoft.com/office/officeart/2005/8/layout/vList5"/>
    <dgm:cxn modelId="{A10D7988-357C-4706-A076-EBF989187B88}" type="presParOf" srcId="{FDC561D6-F9EF-4035-91D7-334CB5F94E61}" destId="{B1055574-501B-4B86-AB65-1A93681A586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1_2" csCatId="accent1" phldr="1"/>
      <dgm:spPr/>
    </dgm:pt>
    <dgm:pt modelId="{8EE3C8DC-7BA8-479C-A581-E9DA099939F2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2000" b="0" dirty="0">
              <a:latin typeface="+mj-lt"/>
            </a:rPr>
            <a:t>Gabriel Gomes</a:t>
          </a:r>
        </a:p>
        <a:p>
          <a:pPr>
            <a:lnSpc>
              <a:spcPct val="100000"/>
            </a:lnSpc>
          </a:pPr>
          <a:r>
            <a:rPr lang="pt-BR" sz="2000" b="0" dirty="0">
              <a:latin typeface="+mj-lt"/>
            </a:rPr>
            <a:t>Fachineli</a:t>
          </a:r>
          <a:endParaRPr lang="pt-BR" sz="2300" dirty="0"/>
        </a:p>
      </dgm:t>
    </dgm:pt>
    <dgm:pt modelId="{60ABFDD0-D409-4824-8102-DEA984738144}" type="parTrans" cxnId="{6E8797D1-3A1C-4879-9FDC-A7D2EC6197EA}">
      <dgm:prSet/>
      <dgm:spPr/>
      <dgm:t>
        <a:bodyPr rtlCol="0"/>
        <a:lstStyle/>
        <a:p>
          <a:pPr rtl="0"/>
          <a:endParaRPr lang="pt-BR"/>
        </a:p>
      </dgm:t>
    </dgm:pt>
    <dgm:pt modelId="{DAC4EAD7-53AC-40F0-BA2F-8B2633CEAE11}" type="sibTrans" cxnId="{6E8797D1-3A1C-4879-9FDC-A7D2EC6197EA}">
      <dgm:prSet/>
      <dgm:spPr/>
      <dgm:t>
        <a:bodyPr rtlCol="0"/>
        <a:lstStyle/>
        <a:p>
          <a:pPr rtl="0"/>
          <a:endParaRPr lang="pt-BR"/>
        </a:p>
      </dgm:t>
    </dgm:pt>
    <dgm:pt modelId="{8865AC6C-44E0-4174-AB02-044A78D94DE3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2000" b="0" dirty="0">
              <a:latin typeface="+mj-lt"/>
            </a:rPr>
            <a:t>Guilherme Zanchettin</a:t>
          </a:r>
          <a:endParaRPr lang="pt-BR" sz="2300" dirty="0"/>
        </a:p>
      </dgm:t>
    </dgm:pt>
    <dgm:pt modelId="{3FF598BD-2671-4ECB-AD79-D0E600EEC84F}" type="parTrans" cxnId="{E5875C5E-8817-4707-AA33-E7DDCAC19481}">
      <dgm:prSet/>
      <dgm:spPr/>
      <dgm:t>
        <a:bodyPr rtlCol="0"/>
        <a:lstStyle/>
        <a:p>
          <a:pPr rtl="0"/>
          <a:endParaRPr lang="pt-BR"/>
        </a:p>
      </dgm:t>
    </dgm:pt>
    <dgm:pt modelId="{258DC239-2C60-44C0-830B-87DE5EB56A01}" type="sibTrans" cxnId="{E5875C5E-8817-4707-AA33-E7DDCAC19481}">
      <dgm:prSet/>
      <dgm:spPr/>
      <dgm:t>
        <a:bodyPr rtlCol="0"/>
        <a:lstStyle/>
        <a:p>
          <a:pPr rtl="0"/>
          <a:endParaRPr lang="pt-BR"/>
        </a:p>
      </dgm:t>
    </dgm:pt>
    <dgm:pt modelId="{4CCA8D10-C3FA-4512-B083-A6357EB0CB95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2000" b="0" dirty="0">
              <a:latin typeface="+mj-lt"/>
            </a:rPr>
            <a:t>Juliane Valiati Maran</a:t>
          </a:r>
          <a:endParaRPr lang="pt-BR" sz="2300" dirty="0"/>
        </a:p>
      </dgm:t>
    </dgm:pt>
    <dgm:pt modelId="{B5B2C001-8475-4B8C-AB2D-4E98343A9D70}" type="parTrans" cxnId="{33F9154E-DA07-41FA-895E-042E033608F6}">
      <dgm:prSet/>
      <dgm:spPr/>
      <dgm:t>
        <a:bodyPr rtlCol="0"/>
        <a:lstStyle/>
        <a:p>
          <a:pPr rtl="0"/>
          <a:endParaRPr lang="pt-BR"/>
        </a:p>
      </dgm:t>
    </dgm:pt>
    <dgm:pt modelId="{64AD035C-6B99-4598-BB74-F1E1070C6DFA}" type="sibTrans" cxnId="{33F9154E-DA07-41FA-895E-042E033608F6}">
      <dgm:prSet/>
      <dgm:spPr/>
      <dgm:t>
        <a:bodyPr rtlCol="0"/>
        <a:lstStyle/>
        <a:p>
          <a:pPr rtl="0"/>
          <a:endParaRPr lang="pt-BR"/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0" presStyleCnt="3" custScaleX="196105" custScaleY="196105" custLinFactNeighborX="-24516" custLinFactNeighborY="-47552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0" presStyleCnt="3" custLinFactNeighborX="-11034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1" presStyleCnt="3" custScaleX="196105" custScaleY="196105" custLinFactNeighborX="29964" custLinFactNeighborY="-46921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1" presStyleCnt="3" custLinFactNeighborX="13486">
        <dgm:presLayoutVars>
          <dgm:chMax val="1"/>
          <dgm:chPref val="1"/>
        </dgm:presLayoutVars>
      </dgm:prSet>
      <dgm:spPr/>
    </dgm:pt>
    <dgm:pt modelId="{91B85A38-AB59-41CB-8D27-D7E3E19A9B55}" type="pres">
      <dgm:prSet presAssocID="{258DC239-2C60-44C0-830B-87DE5EB56A01}" presName="sibTrans" presStyleCnt="0"/>
      <dgm:spPr/>
    </dgm:pt>
    <dgm:pt modelId="{24C90D51-7032-4A6B-9B5F-166B3F635A62}" type="pres">
      <dgm:prSet presAssocID="{4CCA8D10-C3FA-4512-B083-A6357EB0CB95}" presName="compNode" presStyleCnt="0"/>
      <dgm:spPr/>
    </dgm:pt>
    <dgm:pt modelId="{06BBB37A-5765-4659-818E-19C6FA031590}" type="pres">
      <dgm:prSet presAssocID="{4CCA8D10-C3FA-4512-B083-A6357EB0CB95}" presName="iconRect" presStyleLbl="node1" presStyleIdx="2" presStyleCnt="3" custScaleX="196105" custScaleY="196105" custLinFactX="15758" custLinFactNeighborX="100000" custLinFactNeighborY="-46101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2354113-7A54-42B6-A47F-5DFFB09D6739}" type="pres">
      <dgm:prSet presAssocID="{4CCA8D10-C3FA-4512-B083-A6357EB0CB95}" presName="spaceRect" presStyleCnt="0"/>
      <dgm:spPr/>
    </dgm:pt>
    <dgm:pt modelId="{E99F2EED-C6F8-4DB7-BFDE-54EEBE3F5C29}" type="pres">
      <dgm:prSet presAssocID="{4CCA8D10-C3FA-4512-B083-A6357EB0CB95}" presName="textRect" presStyleLbl="revTx" presStyleIdx="2" presStyleCnt="3" custScaleX="78945" custLinFactNeighborX="53931" custLinFactNeighborY="-6119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0C86603A-688D-402B-B81D-234463D220D4}" type="presOf" srcId="{4CCA8D10-C3FA-4512-B083-A6357EB0CB95}" destId="{E99F2EED-C6F8-4DB7-BFDE-54EEBE3F5C29}" srcOrd="0" destOrd="0" presId="urn:microsoft.com/office/officeart/2018/2/layout/IconLabelList#2"/>
    <dgm:cxn modelId="{E5875C5E-8817-4707-AA33-E7DDCAC19481}" srcId="{3137DF2B-DECF-44A7-8971-07475E2BCFC3}" destId="{8865AC6C-44E0-4174-AB02-044A78D94DE3}" srcOrd="1" destOrd="0" parTransId="{3FF598BD-2671-4ECB-AD79-D0E600EEC84F}" sibTransId="{258DC239-2C60-44C0-830B-87DE5EB56A01}"/>
    <dgm:cxn modelId="{33F9154E-DA07-41FA-895E-042E033608F6}" srcId="{3137DF2B-DECF-44A7-8971-07475E2BCFC3}" destId="{4CCA8D10-C3FA-4512-B083-A6357EB0CB95}" srcOrd="2" destOrd="0" parTransId="{B5B2C001-8475-4B8C-AB2D-4E98343A9D70}" sibTransId="{64AD035C-6B99-4598-BB74-F1E1070C6DFA}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0" destOrd="0" parTransId="{60ABFDD0-D409-4824-8102-DEA984738144}" sibTransId="{DAC4EAD7-53AC-40F0-BA2F-8B2633CEAE11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A377F2C4-8774-4B04-BECB-EB51AC2353E5}" type="presParOf" srcId="{F365F799-91C6-467E-8005-77142388ADA7}" destId="{14161BF4-3B2E-4990-9AA5-1E7113657AFE}" srcOrd="0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1" destOrd="0" presId="urn:microsoft.com/office/officeart/2018/2/layout/IconLabelList#2"/>
    <dgm:cxn modelId="{5CAA210B-19EB-4E1B-A954-8ECCD13D15D2}" type="presParOf" srcId="{F365F799-91C6-467E-8005-77142388ADA7}" destId="{ED8AE489-0CC0-4251-92FB-1AC032073F86}" srcOrd="2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  <dgm:cxn modelId="{64F2CBD5-9D62-4946-9456-AE5DED3293D3}" type="presParOf" srcId="{F365F799-91C6-467E-8005-77142388ADA7}" destId="{91B85A38-AB59-41CB-8D27-D7E3E19A9B55}" srcOrd="3" destOrd="0" presId="urn:microsoft.com/office/officeart/2018/2/layout/IconLabelList#2"/>
    <dgm:cxn modelId="{47E987FB-0E4F-420B-BBD5-B64426C92A1F}" type="presParOf" srcId="{F365F799-91C6-467E-8005-77142388ADA7}" destId="{24C90D51-7032-4A6B-9B5F-166B3F635A62}" srcOrd="4" destOrd="0" presId="urn:microsoft.com/office/officeart/2018/2/layout/IconLabelList#2"/>
    <dgm:cxn modelId="{96BE17D7-DE31-41A3-A3D7-5D86CD072C99}" type="presParOf" srcId="{24C90D51-7032-4A6B-9B5F-166B3F635A62}" destId="{06BBB37A-5765-4659-818E-19C6FA031590}" srcOrd="0" destOrd="0" presId="urn:microsoft.com/office/officeart/2018/2/layout/IconLabelList#2"/>
    <dgm:cxn modelId="{948EA15D-E220-40F3-BE41-B27856A43505}" type="presParOf" srcId="{24C90D51-7032-4A6B-9B5F-166B3F635A62}" destId="{32354113-7A54-42B6-A47F-5DFFB09D6739}" srcOrd="1" destOrd="0" presId="urn:microsoft.com/office/officeart/2018/2/layout/IconLabelList#2"/>
    <dgm:cxn modelId="{A7F482E4-3401-4E35-931E-9EA3993DF4AA}" type="presParOf" srcId="{24C90D51-7032-4A6B-9B5F-166B3F635A62}" destId="{E99F2EED-C6F8-4DB7-BFDE-54EEBE3F5C29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27ED3-D2B6-4403-A150-B7B04B730896}">
      <dsp:nvSpPr>
        <dsp:cNvPr id="0" name=""/>
        <dsp:cNvSpPr/>
      </dsp:nvSpPr>
      <dsp:spPr>
        <a:xfrm rot="16200000">
          <a:off x="1753809" y="-1753809"/>
          <a:ext cx="1813681" cy="5321300"/>
        </a:xfrm>
        <a:prstGeom prst="round1Rect">
          <a:avLst/>
        </a:prstGeom>
        <a:solidFill>
          <a:schemeClr val="tx2">
            <a:lumMod val="50000"/>
          </a:schemeClr>
        </a:solidFill>
        <a:ln>
          <a:solidFill>
            <a:schemeClr val="tx1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1. Uma plataforma que oferece suporte a diversas operações de petshop, incluindo serviços de cuidados com animais e vendas de produtos.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2. Uma aplicação web.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3. Uma aplicação responsiva.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4. Protegido por medidas de segurança robustas, como criptografia de dados.</a:t>
          </a:r>
        </a:p>
      </dsp:txBody>
      <dsp:txXfrm rot="5400000">
        <a:off x="0" y="0"/>
        <a:ext cx="5321300" cy="1360261"/>
      </dsp:txXfrm>
    </dsp:sp>
    <dsp:sp modelId="{EBF47CEC-31E1-4CCE-A347-4189628E1C1F}">
      <dsp:nvSpPr>
        <dsp:cNvPr id="0" name=""/>
        <dsp:cNvSpPr/>
      </dsp:nvSpPr>
      <dsp:spPr>
        <a:xfrm>
          <a:off x="5321300" y="0"/>
          <a:ext cx="5321300" cy="1813681"/>
        </a:xfrm>
        <a:prstGeom prst="round1Rect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1. Uma plataforma de rede social para donos de animais de estimação.</a:t>
          </a: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2. Um aplicativo.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3. Um sistema baseado em servidor local que requer infraestrutura de TI complexa para funcionar.</a:t>
          </a: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4. Um sistema que armazena dados sensíveis sem conformidade com padrões de segurança como o GDPR ou LGPD.</a:t>
          </a:r>
        </a:p>
      </dsp:txBody>
      <dsp:txXfrm>
        <a:off x="5321300" y="0"/>
        <a:ext cx="5321300" cy="1360261"/>
      </dsp:txXfrm>
    </dsp:sp>
    <dsp:sp modelId="{E0519A9D-002C-42A8-839C-854C462FD365}">
      <dsp:nvSpPr>
        <dsp:cNvPr id="0" name=""/>
        <dsp:cNvSpPr/>
      </dsp:nvSpPr>
      <dsp:spPr>
        <a:xfrm rot="10800000">
          <a:off x="0" y="1813681"/>
          <a:ext cx="5321300" cy="1813681"/>
        </a:xfrm>
        <a:prstGeom prst="round1Rect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1. Permite o agendamento online de consultas e serviços de banho e tosa.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2. Permite a compra de produtos e medicamentos.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3. Mantém um cadastro de usuários e pets, incluindo um histórico de serviços e compras.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4. Envia lembretes automáticos para consultas e recompra de produtos.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5. Permite a troca de laudo e documentos com o veterinário.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6. Recomenda a nutrição e informa sobre a vacinação de cada pet cadastrado.</a:t>
          </a:r>
        </a:p>
      </dsp:txBody>
      <dsp:txXfrm rot="10800000">
        <a:off x="0" y="2267101"/>
        <a:ext cx="5321300" cy="1360261"/>
      </dsp:txXfrm>
    </dsp:sp>
    <dsp:sp modelId="{C4429F8F-3A0B-487E-9FBC-BE4D81281B4C}">
      <dsp:nvSpPr>
        <dsp:cNvPr id="0" name=""/>
        <dsp:cNvSpPr/>
      </dsp:nvSpPr>
      <dsp:spPr>
        <a:xfrm rot="5400000">
          <a:off x="7075109" y="59872"/>
          <a:ext cx="1813681" cy="5321300"/>
        </a:xfrm>
        <a:prstGeom prst="round1Rect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1. Não realiza diagnósticos veterinários ou prescreve medicamentos.</a:t>
          </a: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2. Não processa pagamentos de serviços não relacionados ao petshop.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3. Não faz reservas para serviços de terceiros, como pet </a:t>
          </a:r>
          <a:r>
            <a:rPr lang="pt-BR" sz="1000" kern="1200" dirty="0" err="1"/>
            <a:t>sitters</a:t>
          </a:r>
          <a:r>
            <a:rPr lang="pt-BR" sz="1000" kern="1200" dirty="0"/>
            <a:t> ou dog </a:t>
          </a:r>
          <a:r>
            <a:rPr lang="pt-BR" sz="1000" kern="1200" dirty="0" err="1"/>
            <a:t>walkers</a:t>
          </a:r>
          <a:r>
            <a:rPr lang="pt-BR" sz="1000" kern="1200" dirty="0"/>
            <a:t>.</a:t>
          </a: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4. Não faz a substituição do atendimento profissional veterinário ou aconselhamento nutricional detalhado.</a:t>
          </a: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5. Não realiza o gerenciamento de clínicas veterinárias especializadas em tratamentos complexos.</a:t>
          </a:r>
        </a:p>
      </dsp:txBody>
      <dsp:txXfrm rot="-5400000">
        <a:off x="5321300" y="2267101"/>
        <a:ext cx="5321300" cy="1360261"/>
      </dsp:txXfrm>
    </dsp:sp>
    <dsp:sp modelId="{93542CF5-631E-4A92-B4D2-A3B6D1FC5364}">
      <dsp:nvSpPr>
        <dsp:cNvPr id="0" name=""/>
        <dsp:cNvSpPr/>
      </dsp:nvSpPr>
      <dsp:spPr>
        <a:xfrm>
          <a:off x="4221738" y="1318419"/>
          <a:ext cx="2199123" cy="990524"/>
        </a:xfrm>
        <a:prstGeom prst="roundRect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i="1" kern="1200" dirty="0">
              <a:latin typeface="+mj-lt"/>
            </a:rPr>
            <a:t>            </a:t>
          </a:r>
          <a:r>
            <a:rPr lang="pt-BR" sz="1800" i="1" u="none" kern="1200" dirty="0">
              <a:latin typeface="+mj-lt"/>
            </a:rPr>
            <a:t>É                    Não é</a:t>
          </a:r>
        </a:p>
        <a:p>
          <a:pPr marL="0" lvl="0" indent="0" algn="just" defTabSz="5334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i="1" u="none" kern="1200" dirty="0">
            <a:latin typeface="+mj-lt"/>
          </a:endParaRPr>
        </a:p>
        <a:p>
          <a:pPr marL="0" lvl="0" indent="0" algn="just" defTabSz="5334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i="1" u="none" kern="1200" dirty="0">
              <a:latin typeface="+mj-lt"/>
            </a:rPr>
            <a:t>     Faz              Não faz</a:t>
          </a:r>
        </a:p>
      </dsp:txBody>
      <dsp:txXfrm>
        <a:off x="4270091" y="1366772"/>
        <a:ext cx="2102417" cy="893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CA9F5-6245-4953-9645-BCB4EB471038}">
      <dsp:nvSpPr>
        <dsp:cNvPr id="0" name=""/>
        <dsp:cNvSpPr/>
      </dsp:nvSpPr>
      <dsp:spPr>
        <a:xfrm>
          <a:off x="2076684" y="2498"/>
          <a:ext cx="2884103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500" kern="1200" dirty="0"/>
            <a:t>Gerenciamento de tempo e recursos ineficiente nos petshops devido ao agendamento manual de serviços e atendimento ao cliente.</a:t>
          </a:r>
        </a:p>
      </dsp:txBody>
      <dsp:txXfrm>
        <a:off x="2118920" y="44734"/>
        <a:ext cx="2799631" cy="1357579"/>
      </dsp:txXfrm>
    </dsp:sp>
    <dsp:sp modelId="{D8DD9014-F94A-499E-846B-4648BC050B63}">
      <dsp:nvSpPr>
        <dsp:cNvPr id="0" name=""/>
        <dsp:cNvSpPr/>
      </dsp:nvSpPr>
      <dsp:spPr>
        <a:xfrm>
          <a:off x="2365094" y="1444549"/>
          <a:ext cx="288410" cy="1081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38"/>
              </a:lnTo>
              <a:lnTo>
                <a:pt x="288410" y="1081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06E31-16C9-452D-B890-80D12E9B4C4D}">
      <dsp:nvSpPr>
        <dsp:cNvPr id="0" name=""/>
        <dsp:cNvSpPr/>
      </dsp:nvSpPr>
      <dsp:spPr>
        <a:xfrm>
          <a:off x="2653504" y="1805062"/>
          <a:ext cx="2307282" cy="1442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300" kern="1200" dirty="0"/>
            <a:t>Um sistema de gerenciamento integrado que simplifica as operações do petshop, economizando tempo e aumentando a produtividade.</a:t>
          </a:r>
        </a:p>
      </dsp:txBody>
      <dsp:txXfrm>
        <a:off x="2695740" y="1847298"/>
        <a:ext cx="2222810" cy="1357579"/>
      </dsp:txXfrm>
    </dsp:sp>
    <dsp:sp modelId="{BA14580C-6CBE-402A-80FA-C7C751C518B9}">
      <dsp:nvSpPr>
        <dsp:cNvPr id="0" name=""/>
        <dsp:cNvSpPr/>
      </dsp:nvSpPr>
      <dsp:spPr>
        <a:xfrm>
          <a:off x="5681812" y="2498"/>
          <a:ext cx="2884103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500" kern="1200" dirty="0"/>
            <a:t>Dificuldades para os donos de pets em encontrar e comprar produtos específicos e medicamentos necessários para seus animais.</a:t>
          </a:r>
        </a:p>
      </dsp:txBody>
      <dsp:txXfrm>
        <a:off x="5724048" y="44734"/>
        <a:ext cx="2799631" cy="1357579"/>
      </dsp:txXfrm>
    </dsp:sp>
    <dsp:sp modelId="{33C1379A-17AE-4382-A963-7030D73C9D85}">
      <dsp:nvSpPr>
        <dsp:cNvPr id="0" name=""/>
        <dsp:cNvSpPr/>
      </dsp:nvSpPr>
      <dsp:spPr>
        <a:xfrm>
          <a:off x="5970223" y="1444549"/>
          <a:ext cx="288410" cy="1081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38"/>
              </a:lnTo>
              <a:lnTo>
                <a:pt x="288410" y="1081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38F8B-B6C0-49A1-9FAB-812616B25134}">
      <dsp:nvSpPr>
        <dsp:cNvPr id="0" name=""/>
        <dsp:cNvSpPr/>
      </dsp:nvSpPr>
      <dsp:spPr>
        <a:xfrm>
          <a:off x="6258633" y="1805062"/>
          <a:ext cx="2307282" cy="1442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300" kern="1200" dirty="0"/>
            <a:t>Uma experiência de compra e agendamento mais cômoda e eficiente para os donos de pets, com acesso rápido a produtos e serviços.</a:t>
          </a:r>
        </a:p>
      </dsp:txBody>
      <dsp:txXfrm>
        <a:off x="6300869" y="1847298"/>
        <a:ext cx="2222810" cy="1357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4580C-6CBE-402A-80FA-C7C751C518B9}">
      <dsp:nvSpPr>
        <dsp:cNvPr id="0" name=""/>
        <dsp:cNvSpPr/>
      </dsp:nvSpPr>
      <dsp:spPr>
        <a:xfrm>
          <a:off x="3879248" y="2498"/>
          <a:ext cx="2884103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Falta de personalização no atendimento e na oferta de produtos e serviços para pets, o que pode resultar em uma experiência menos satisfatória para o cliente.</a:t>
          </a:r>
        </a:p>
      </dsp:txBody>
      <dsp:txXfrm>
        <a:off x="3921484" y="44734"/>
        <a:ext cx="2799631" cy="1357579"/>
      </dsp:txXfrm>
    </dsp:sp>
    <dsp:sp modelId="{33C1379A-17AE-4382-A963-7030D73C9D85}">
      <dsp:nvSpPr>
        <dsp:cNvPr id="0" name=""/>
        <dsp:cNvSpPr/>
      </dsp:nvSpPr>
      <dsp:spPr>
        <a:xfrm>
          <a:off x="4167658" y="1444549"/>
          <a:ext cx="288410" cy="1081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38"/>
              </a:lnTo>
              <a:lnTo>
                <a:pt x="288410" y="1081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38F8B-B6C0-49A1-9FAB-812616B25134}">
      <dsp:nvSpPr>
        <dsp:cNvPr id="0" name=""/>
        <dsp:cNvSpPr/>
      </dsp:nvSpPr>
      <dsp:spPr>
        <a:xfrm>
          <a:off x="4456069" y="1805062"/>
          <a:ext cx="2307282" cy="1442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Um relacionamento mais próximo e personalizado entre o petshop e seus clientes, com incentivos para fidelização e engajamento contínuo.</a:t>
          </a:r>
        </a:p>
      </dsp:txBody>
      <dsp:txXfrm>
        <a:off x="4498305" y="1847298"/>
        <a:ext cx="2222810" cy="1357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B548A-6017-42DD-8D31-16A861DF23F4}">
      <dsp:nvSpPr>
        <dsp:cNvPr id="0" name=""/>
        <dsp:cNvSpPr/>
      </dsp:nvSpPr>
      <dsp:spPr>
        <a:xfrm>
          <a:off x="4032" y="75155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troque sua senha</a:t>
          </a:r>
          <a:endParaRPr lang="pt-BR" sz="1200" kern="1200" dirty="0">
            <a:latin typeface="+mj-lt"/>
          </a:endParaRPr>
        </a:p>
      </dsp:txBody>
      <dsp:txXfrm>
        <a:off x="4032" y="751550"/>
        <a:ext cx="2183486" cy="1310092"/>
      </dsp:txXfrm>
    </dsp:sp>
    <dsp:sp modelId="{C100A321-8FDA-4D07-BDE6-3812F4C86019}">
      <dsp:nvSpPr>
        <dsp:cNvPr id="0" name=""/>
        <dsp:cNvSpPr/>
      </dsp:nvSpPr>
      <dsp:spPr>
        <a:xfrm>
          <a:off x="2405868" y="75155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solicite a recuperação de senha</a:t>
          </a:r>
          <a:endParaRPr lang="pt-BR" sz="1200" kern="1200" dirty="0">
            <a:latin typeface="+mj-lt"/>
          </a:endParaRPr>
        </a:p>
      </dsp:txBody>
      <dsp:txXfrm>
        <a:off x="2405868" y="751550"/>
        <a:ext cx="2183486" cy="1310092"/>
      </dsp:txXfrm>
    </dsp:sp>
    <dsp:sp modelId="{604A1777-5621-44C9-9203-55434093C161}">
      <dsp:nvSpPr>
        <dsp:cNvPr id="0" name=""/>
        <dsp:cNvSpPr/>
      </dsp:nvSpPr>
      <dsp:spPr>
        <a:xfrm>
          <a:off x="4807703" y="75155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(Cliente) realize agendamento/cancelamento/reagendamento de consultas veterinárias</a:t>
          </a:r>
          <a:endParaRPr lang="pt-BR" sz="1200" kern="1200" dirty="0">
            <a:latin typeface="+mj-lt"/>
          </a:endParaRPr>
        </a:p>
      </dsp:txBody>
      <dsp:txXfrm>
        <a:off x="4807703" y="751550"/>
        <a:ext cx="2183486" cy="1310092"/>
      </dsp:txXfrm>
    </dsp:sp>
    <dsp:sp modelId="{9E3A1EA7-1998-4ABA-A0EA-2F799B4758DC}">
      <dsp:nvSpPr>
        <dsp:cNvPr id="0" name=""/>
        <dsp:cNvSpPr/>
      </dsp:nvSpPr>
      <dsp:spPr>
        <a:xfrm>
          <a:off x="7209539" y="75155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Administrador do Petshop visualize a agenda de consultas com veterinário</a:t>
          </a:r>
          <a:endParaRPr lang="pt-BR" sz="1200" kern="1200" dirty="0">
            <a:latin typeface="+mj-lt"/>
          </a:endParaRPr>
        </a:p>
      </dsp:txBody>
      <dsp:txXfrm>
        <a:off x="7209539" y="751550"/>
        <a:ext cx="2183486" cy="1310092"/>
      </dsp:txXfrm>
    </dsp:sp>
    <dsp:sp modelId="{5B1FA030-6979-499E-A816-B1162A5C1BD8}">
      <dsp:nvSpPr>
        <dsp:cNvPr id="0" name=""/>
        <dsp:cNvSpPr/>
      </dsp:nvSpPr>
      <dsp:spPr>
        <a:xfrm>
          <a:off x="9611374" y="75155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(Cliente) realize agendamentos de serviços, como banho e tosa</a:t>
          </a:r>
          <a:endParaRPr lang="pt-BR" sz="1200" kern="1200" dirty="0">
            <a:latin typeface="+mj-lt"/>
          </a:endParaRPr>
        </a:p>
      </dsp:txBody>
      <dsp:txXfrm>
        <a:off x="9611374" y="751550"/>
        <a:ext cx="2183486" cy="1310092"/>
      </dsp:txXfrm>
    </dsp:sp>
    <dsp:sp modelId="{C12058FD-FD0B-4E26-96E0-7BE4B8490AA0}">
      <dsp:nvSpPr>
        <dsp:cNvPr id="0" name=""/>
        <dsp:cNvSpPr/>
      </dsp:nvSpPr>
      <dsp:spPr>
        <a:xfrm>
          <a:off x="4032" y="227999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Administrador gere relatórios de agendamentos de banho e tosa (por dia, semana etc.)</a:t>
          </a:r>
        </a:p>
      </dsp:txBody>
      <dsp:txXfrm>
        <a:off x="4032" y="2279990"/>
        <a:ext cx="2183486" cy="1310092"/>
      </dsp:txXfrm>
    </dsp:sp>
    <dsp:sp modelId="{CF55AC3A-86BF-4CA1-AF67-8DC7481F6E75}">
      <dsp:nvSpPr>
        <dsp:cNvPr id="0" name=""/>
        <dsp:cNvSpPr/>
      </dsp:nvSpPr>
      <dsp:spPr>
        <a:xfrm>
          <a:off x="2405868" y="227999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(Cliente) visualize e selecione produtos para o seu Pet</a:t>
          </a:r>
        </a:p>
      </dsp:txBody>
      <dsp:txXfrm>
        <a:off x="2405868" y="2279990"/>
        <a:ext cx="2183486" cy="1310092"/>
      </dsp:txXfrm>
    </dsp:sp>
    <dsp:sp modelId="{A2BFE9BE-8E81-4E3B-BABA-472E6706B4BF}">
      <dsp:nvSpPr>
        <dsp:cNvPr id="0" name=""/>
        <dsp:cNvSpPr/>
      </dsp:nvSpPr>
      <dsp:spPr>
        <a:xfrm>
          <a:off x="4807703" y="227999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deverá ter Dashboard para o Usuário visualizar as informações cadastrais do seu Pet</a:t>
          </a:r>
        </a:p>
      </dsp:txBody>
      <dsp:txXfrm>
        <a:off x="4807703" y="2279990"/>
        <a:ext cx="2183486" cy="1310092"/>
      </dsp:txXfrm>
    </dsp:sp>
    <dsp:sp modelId="{5E431230-E61F-44B3-B79F-014949D66D8B}">
      <dsp:nvSpPr>
        <dsp:cNvPr id="0" name=""/>
        <dsp:cNvSpPr/>
      </dsp:nvSpPr>
      <dsp:spPr>
        <a:xfrm>
          <a:off x="7209539" y="227999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Cliente visualize no Perfil do Pet (Dashboard) recomendações médicas e informações nutricionais</a:t>
          </a:r>
        </a:p>
      </dsp:txBody>
      <dsp:txXfrm>
        <a:off x="7209539" y="2279990"/>
        <a:ext cx="2183486" cy="1310092"/>
      </dsp:txXfrm>
    </dsp:sp>
    <dsp:sp modelId="{A66BD2A4-4473-40D2-B1EF-AED763596BF4}">
      <dsp:nvSpPr>
        <dsp:cNvPr id="0" name=""/>
        <dsp:cNvSpPr/>
      </dsp:nvSpPr>
      <dsp:spPr>
        <a:xfrm>
          <a:off x="9611374" y="227999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realize buscas personalizadas (como filtrar tipos de pets, produtos, serviços)</a:t>
          </a:r>
        </a:p>
      </dsp:txBody>
      <dsp:txXfrm>
        <a:off x="9611374" y="2279990"/>
        <a:ext cx="2183486" cy="1310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1E1DC-1AE4-45AA-9434-58A7E3B9EDE8}">
      <dsp:nvSpPr>
        <dsp:cNvPr id="0" name=""/>
        <dsp:cNvSpPr/>
      </dsp:nvSpPr>
      <dsp:spPr>
        <a:xfrm>
          <a:off x="3405632" y="1428"/>
          <a:ext cx="3831336" cy="624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Administrador do Sistema (Petshop)</a:t>
          </a:r>
        </a:p>
      </dsp:txBody>
      <dsp:txXfrm>
        <a:off x="3436112" y="31908"/>
        <a:ext cx="3770376" cy="563416"/>
      </dsp:txXfrm>
    </dsp:sp>
    <dsp:sp modelId="{5E2C5DE4-DFEB-470E-B5E0-51B7D44E2BEA}">
      <dsp:nvSpPr>
        <dsp:cNvPr id="0" name=""/>
        <dsp:cNvSpPr/>
      </dsp:nvSpPr>
      <dsp:spPr>
        <a:xfrm>
          <a:off x="3405632" y="657022"/>
          <a:ext cx="3831336" cy="624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Atendente do Petshop</a:t>
          </a:r>
        </a:p>
      </dsp:txBody>
      <dsp:txXfrm>
        <a:off x="3436112" y="687502"/>
        <a:ext cx="3770376" cy="563416"/>
      </dsp:txXfrm>
    </dsp:sp>
    <dsp:sp modelId="{BA2DA52B-297E-475F-A878-8B098E41A525}">
      <dsp:nvSpPr>
        <dsp:cNvPr id="0" name=""/>
        <dsp:cNvSpPr/>
      </dsp:nvSpPr>
      <dsp:spPr>
        <a:xfrm>
          <a:off x="3405632" y="1312617"/>
          <a:ext cx="3831336" cy="624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Veterinário</a:t>
          </a:r>
        </a:p>
      </dsp:txBody>
      <dsp:txXfrm>
        <a:off x="3436112" y="1343097"/>
        <a:ext cx="3770376" cy="563416"/>
      </dsp:txXfrm>
    </dsp:sp>
    <dsp:sp modelId="{3050AA44-0807-4FA3-8889-32635949E460}">
      <dsp:nvSpPr>
        <dsp:cNvPr id="0" name=""/>
        <dsp:cNvSpPr/>
      </dsp:nvSpPr>
      <dsp:spPr>
        <a:xfrm>
          <a:off x="3405632" y="1968212"/>
          <a:ext cx="3831336" cy="624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Auxiliar de Serviços (Groomer)</a:t>
          </a:r>
        </a:p>
      </dsp:txBody>
      <dsp:txXfrm>
        <a:off x="3436112" y="1998692"/>
        <a:ext cx="3770376" cy="563416"/>
      </dsp:txXfrm>
    </dsp:sp>
    <dsp:sp modelId="{B1055574-501B-4B86-AB65-1A93681A5865}">
      <dsp:nvSpPr>
        <dsp:cNvPr id="0" name=""/>
        <dsp:cNvSpPr/>
      </dsp:nvSpPr>
      <dsp:spPr>
        <a:xfrm>
          <a:off x="3405632" y="2623807"/>
          <a:ext cx="3831336" cy="624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Cliente (Dono do Pet)</a:t>
          </a:r>
        </a:p>
      </dsp:txBody>
      <dsp:txXfrm>
        <a:off x="3436112" y="2654287"/>
        <a:ext cx="3770376" cy="5634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6A723-3A73-458A-AE3C-15B86CF5C55D}">
      <dsp:nvSpPr>
        <dsp:cNvPr id="0" name=""/>
        <dsp:cNvSpPr/>
      </dsp:nvSpPr>
      <dsp:spPr>
        <a:xfrm>
          <a:off x="992245" y="0"/>
          <a:ext cx="2038595" cy="20385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856454" y="2178482"/>
          <a:ext cx="23100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latin typeface="+mj-lt"/>
            </a:rPr>
            <a:t>Gabriel Gomes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latin typeface="+mj-lt"/>
            </a:rPr>
            <a:t>Fachineli</a:t>
          </a:r>
          <a:endParaRPr lang="pt-BR" sz="2300" kern="1200" dirty="0"/>
        </a:p>
      </dsp:txBody>
      <dsp:txXfrm>
        <a:off x="856454" y="2178482"/>
        <a:ext cx="2310094" cy="720000"/>
      </dsp:txXfrm>
    </dsp:sp>
    <dsp:sp modelId="{5326D40B-04B6-4401-91A7-8A4487EDC6FC}">
      <dsp:nvSpPr>
        <dsp:cNvPr id="0" name=""/>
        <dsp:cNvSpPr/>
      </dsp:nvSpPr>
      <dsp:spPr>
        <a:xfrm>
          <a:off x="4272949" y="0"/>
          <a:ext cx="2038595" cy="20385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4137250" y="2178482"/>
          <a:ext cx="23100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latin typeface="+mj-lt"/>
            </a:rPr>
            <a:t>Guilherme Zanchettin</a:t>
          </a:r>
          <a:endParaRPr lang="pt-BR" sz="2300" kern="1200" dirty="0"/>
        </a:p>
      </dsp:txBody>
      <dsp:txXfrm>
        <a:off x="4137250" y="2178482"/>
        <a:ext cx="2310094" cy="720000"/>
      </dsp:txXfrm>
    </dsp:sp>
    <dsp:sp modelId="{06BBB37A-5765-4659-818E-19C6FA031590}">
      <dsp:nvSpPr>
        <dsp:cNvPr id="0" name=""/>
        <dsp:cNvSpPr/>
      </dsp:nvSpPr>
      <dsp:spPr>
        <a:xfrm>
          <a:off x="7879176" y="0"/>
          <a:ext cx="2038595" cy="20385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F2EED-C6F8-4DB7-BFDE-54EEBE3F5C29}">
      <dsp:nvSpPr>
        <dsp:cNvPr id="0" name=""/>
        <dsp:cNvSpPr/>
      </dsp:nvSpPr>
      <dsp:spPr>
        <a:xfrm>
          <a:off x="8029125" y="2134426"/>
          <a:ext cx="18237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latin typeface="+mj-lt"/>
            </a:rPr>
            <a:t>Juliane Valiati Maran</a:t>
          </a:r>
          <a:endParaRPr lang="pt-BR" sz="2300" kern="1200" dirty="0"/>
        </a:p>
      </dsp:txBody>
      <dsp:txXfrm>
        <a:off x="8029125" y="2134426"/>
        <a:ext cx="182370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Lista de Rót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8C3B854-9BC7-48DC-8A56-DBFDDE4283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5DEFF2-EDF3-481B-9830-270AF04066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4DBC2-FAC9-4E98-8744-8458008D324E}" type="datetime1">
              <a:rPr lang="pt-BR" smtClean="0"/>
              <a:t>14/03/2024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6AB74-8898-4E0C-A41C-CB0D0FACD3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C91E6D7-E003-4673-9F29-E23A31AE5E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145F8E-7BA9-4811-86CC-F36B279E43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10911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F69D3A-47D0-4A2F-AEBF-F91D30C37E03}" type="datetime1">
              <a:rPr lang="pt-BR" smtClean="0"/>
              <a:t>14/03/2024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0E9021-4777-4007-819B-E02D230442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7404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51D337-7833-4516-979C-67BBF84AACD7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EEA2E2-BB7F-4FC5-9F30-C5F44BA3537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752E4E8-CE3C-489F-BD51-575B2753A6A7}" type="datetime1">
              <a:rPr lang="pt-BR" smtClean="0"/>
              <a:t>14/03/2024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2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79775D2-86F1-4B44-8AE4-728F04104BBC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A736F8-A340-40D5-8B8B-2AF2E0BD666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2CAEEE4-6BF3-4422-95B6-4A6221FC10BC}" type="datetime1">
              <a:rPr lang="pt-BR" smtClean="0"/>
              <a:t>14/03/2024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75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9F69D3A-47D0-4A2F-AEBF-F91D30C37E03}" type="datetime1">
              <a:rPr lang="pt-BR" smtClean="0"/>
              <a:t>14/03/2024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82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B665BBB-BF09-40E2-B456-C18A0E7489D3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65DC2F-AABA-4838-B6DA-52D7B558B8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C3662A-C4F7-4738-9C16-15602D9A71B8}" type="datetime1">
              <a:rPr lang="pt-BR" smtClean="0"/>
              <a:t>14/03/2024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53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51D337-7833-4516-979C-67BBF84AACD7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15A0BF-F251-4CD6-9C1C-6AB854AD2D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0CB9325-2240-4A3E-A5AE-1E5823DA14DD}" type="datetime1">
              <a:rPr lang="pt-BR" smtClean="0"/>
              <a:t>14/03/2024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60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B665BBB-BF09-40E2-B456-C18A0E7489D3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3A1142-2C4E-4D50-A10C-E6D8CC079A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9CA8D62-FDBB-4698-BDDD-D09C33824E88}" type="datetime1">
              <a:rPr lang="pt-BR" smtClean="0"/>
              <a:t>14/03/2024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02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A6AB8-1A22-4B94-B531-20135A62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174" y="728662"/>
            <a:ext cx="5014913" cy="2776536"/>
          </a:xfrm>
        </p:spPr>
        <p:txBody>
          <a:bodyPr rtlCol="0" anchor="b">
            <a:normAutofit/>
          </a:bodyPr>
          <a:lstStyle>
            <a:lvl1pPr algn="ctr">
              <a:defRPr sz="56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17085CCA-A46A-45CC-AA3F-387D831194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662934" cy="6858000"/>
          </a:xfrm>
          <a:custGeom>
            <a:avLst/>
            <a:gdLst>
              <a:gd name="connsiteX0" fmla="*/ 0 w 5662934"/>
              <a:gd name="connsiteY0" fmla="*/ 0 h 6858000"/>
              <a:gd name="connsiteX1" fmla="*/ 5064602 w 5662934"/>
              <a:gd name="connsiteY1" fmla="*/ 0 h 6858000"/>
              <a:gd name="connsiteX2" fmla="*/ 4889880 w 5662934"/>
              <a:gd name="connsiteY2" fmla="*/ 279455 h 6858000"/>
              <a:gd name="connsiteX3" fmla="*/ 4743094 w 5662934"/>
              <a:gd name="connsiteY3" fmla="*/ 566397 h 6858000"/>
              <a:gd name="connsiteX4" fmla="*/ 4685321 w 5662934"/>
              <a:gd name="connsiteY4" fmla="*/ 704608 h 6858000"/>
              <a:gd name="connsiteX5" fmla="*/ 4680898 w 5662934"/>
              <a:gd name="connsiteY5" fmla="*/ 692471 h 6858000"/>
              <a:gd name="connsiteX6" fmla="*/ 4558808 w 5662934"/>
              <a:gd name="connsiteY6" fmla="*/ 561315 h 6858000"/>
              <a:gd name="connsiteX7" fmla="*/ 4422430 w 5662934"/>
              <a:gd name="connsiteY7" fmla="*/ 545170 h 6858000"/>
              <a:gd name="connsiteX8" fmla="*/ 4343282 w 5662934"/>
              <a:gd name="connsiteY8" fmla="*/ 564133 h 6858000"/>
              <a:gd name="connsiteX9" fmla="*/ 4202646 w 5662934"/>
              <a:gd name="connsiteY9" fmla="*/ 646647 h 6858000"/>
              <a:gd name="connsiteX10" fmla="*/ 4197290 w 5662934"/>
              <a:gd name="connsiteY10" fmla="*/ 857157 h 6858000"/>
              <a:gd name="connsiteX11" fmla="*/ 4214948 w 5662934"/>
              <a:gd name="connsiteY11" fmla="*/ 901746 h 6858000"/>
              <a:gd name="connsiteX12" fmla="*/ 4230751 w 5662934"/>
              <a:gd name="connsiteY12" fmla="*/ 967701 h 6858000"/>
              <a:gd name="connsiteX13" fmla="*/ 4328522 w 5662934"/>
              <a:gd name="connsiteY13" fmla="*/ 1230219 h 6858000"/>
              <a:gd name="connsiteX14" fmla="*/ 3908598 w 5662934"/>
              <a:gd name="connsiteY14" fmla="*/ 1107653 h 6858000"/>
              <a:gd name="connsiteX15" fmla="*/ 3762188 w 5662934"/>
              <a:gd name="connsiteY15" fmla="*/ 1107860 h 6858000"/>
              <a:gd name="connsiteX16" fmla="*/ 3599087 w 5662934"/>
              <a:gd name="connsiteY16" fmla="*/ 1300369 h 6858000"/>
              <a:gd name="connsiteX17" fmla="*/ 3602456 w 5662934"/>
              <a:gd name="connsiteY17" fmla="*/ 1459969 h 6858000"/>
              <a:gd name="connsiteX18" fmla="*/ 3654124 w 5662934"/>
              <a:gd name="connsiteY18" fmla="*/ 1559177 h 6858000"/>
              <a:gd name="connsiteX19" fmla="*/ 3793114 w 5662934"/>
              <a:gd name="connsiteY19" fmla="*/ 1644439 h 6858000"/>
              <a:gd name="connsiteX20" fmla="*/ 4045810 w 5662934"/>
              <a:gd name="connsiteY20" fmla="*/ 1709432 h 6858000"/>
              <a:gd name="connsiteX21" fmla="*/ 4249451 w 5662934"/>
              <a:gd name="connsiteY21" fmla="*/ 1744332 h 6858000"/>
              <a:gd name="connsiteX22" fmla="*/ 4089510 w 5662934"/>
              <a:gd name="connsiteY22" fmla="*/ 1950033 h 6858000"/>
              <a:gd name="connsiteX23" fmla="*/ 3921602 w 5662934"/>
              <a:gd name="connsiteY23" fmla="*/ 2297127 h 6858000"/>
              <a:gd name="connsiteX24" fmla="*/ 3900443 w 5662934"/>
              <a:gd name="connsiteY24" fmla="*/ 2441680 h 6858000"/>
              <a:gd name="connsiteX25" fmla="*/ 3937614 w 5662934"/>
              <a:gd name="connsiteY25" fmla="*/ 2509491 h 6858000"/>
              <a:gd name="connsiteX26" fmla="*/ 3968463 w 5662934"/>
              <a:gd name="connsiteY26" fmla="*/ 2550919 h 6858000"/>
              <a:gd name="connsiteX27" fmla="*/ 4072895 w 5662934"/>
              <a:gd name="connsiteY27" fmla="*/ 2637486 h 6858000"/>
              <a:gd name="connsiteX28" fmla="*/ 4187906 w 5662934"/>
              <a:gd name="connsiteY28" fmla="*/ 2651776 h 6858000"/>
              <a:gd name="connsiteX29" fmla="*/ 4243956 w 5662934"/>
              <a:gd name="connsiteY29" fmla="*/ 2629194 h 6858000"/>
              <a:gd name="connsiteX30" fmla="*/ 4277165 w 5662934"/>
              <a:gd name="connsiteY30" fmla="*/ 2602787 h 6858000"/>
              <a:gd name="connsiteX31" fmla="*/ 4273379 w 5662934"/>
              <a:gd name="connsiteY31" fmla="*/ 2653248 h 6858000"/>
              <a:gd name="connsiteX32" fmla="*/ 4263593 w 5662934"/>
              <a:gd name="connsiteY32" fmla="*/ 3061922 h 6858000"/>
              <a:gd name="connsiteX33" fmla="*/ 4445372 w 5662934"/>
              <a:gd name="connsiteY33" fmla="*/ 4515619 h 6858000"/>
              <a:gd name="connsiteX34" fmla="*/ 4990710 w 5662934"/>
              <a:gd name="connsiteY34" fmla="*/ 5969316 h 6858000"/>
              <a:gd name="connsiteX35" fmla="*/ 5583977 w 5662934"/>
              <a:gd name="connsiteY35" fmla="*/ 6777438 h 6858000"/>
              <a:gd name="connsiteX36" fmla="*/ 5662934 w 5662934"/>
              <a:gd name="connsiteY36" fmla="*/ 6858000 h 6858000"/>
              <a:gd name="connsiteX37" fmla="*/ 0 w 5662934"/>
              <a:gd name="connsiteY3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837690" y="372204"/>
                  <a:pt x="4788761" y="467851"/>
                  <a:pt x="4743094" y="566397"/>
                </a:cubicBezTo>
                <a:lnTo>
                  <a:pt x="4685321" y="704608"/>
                </a:lnTo>
                <a:lnTo>
                  <a:pt x="4680898" y="692471"/>
                </a:lnTo>
                <a:cubicBezTo>
                  <a:pt x="4651904" y="629675"/>
                  <a:pt x="4612879" y="583232"/>
                  <a:pt x="4558808" y="561315"/>
                </a:cubicBezTo>
                <a:cubicBezTo>
                  <a:pt x="4504738" y="539399"/>
                  <a:pt x="4462003" y="535689"/>
                  <a:pt x="4422430" y="545170"/>
                </a:cubicBezTo>
                <a:cubicBezTo>
                  <a:pt x="4369665" y="557812"/>
                  <a:pt x="4351458" y="569149"/>
                  <a:pt x="4343282" y="564133"/>
                </a:cubicBezTo>
                <a:cubicBezTo>
                  <a:pt x="4277326" y="579935"/>
                  <a:pt x="4235898" y="610784"/>
                  <a:pt x="4202646" y="646647"/>
                </a:cubicBezTo>
                <a:cubicBezTo>
                  <a:pt x="4177569" y="687526"/>
                  <a:pt x="4172005" y="751627"/>
                  <a:pt x="4197290" y="857157"/>
                </a:cubicBezTo>
                <a:cubicBezTo>
                  <a:pt x="4200451" y="870348"/>
                  <a:pt x="4211787" y="888554"/>
                  <a:pt x="4214948" y="901746"/>
                </a:cubicBezTo>
                <a:cubicBezTo>
                  <a:pt x="4226284" y="919952"/>
                  <a:pt x="4232606" y="946334"/>
                  <a:pt x="4230751" y="967701"/>
                </a:cubicBezTo>
                <a:cubicBezTo>
                  <a:pt x="4230751" y="967701"/>
                  <a:pt x="4230751" y="967701"/>
                  <a:pt x="4328522" y="1230219"/>
                </a:cubicBezTo>
                <a:cubicBezTo>
                  <a:pt x="4129896" y="1187143"/>
                  <a:pt x="4133057" y="1200334"/>
                  <a:pt x="3908598" y="1107653"/>
                </a:cubicBezTo>
                <a:cubicBezTo>
                  <a:pt x="3844496" y="1102088"/>
                  <a:pt x="3801762" y="1098379"/>
                  <a:pt x="3762188" y="1107860"/>
                </a:cubicBezTo>
                <a:cubicBezTo>
                  <a:pt x="3669850" y="1129983"/>
                  <a:pt x="3611521" y="1206726"/>
                  <a:pt x="3599087" y="1300369"/>
                </a:cubicBezTo>
                <a:cubicBezTo>
                  <a:pt x="3590362" y="1351279"/>
                  <a:pt x="3581638" y="1402189"/>
                  <a:pt x="3602456" y="1459969"/>
                </a:cubicBezTo>
                <a:cubicBezTo>
                  <a:pt x="3615099" y="1512734"/>
                  <a:pt x="3629596" y="1544131"/>
                  <a:pt x="3654124" y="1559177"/>
                </a:cubicBezTo>
                <a:cubicBezTo>
                  <a:pt x="3719531" y="1599300"/>
                  <a:pt x="3679957" y="1608782"/>
                  <a:pt x="3793114" y="1644439"/>
                </a:cubicBezTo>
                <a:cubicBezTo>
                  <a:pt x="3914447" y="1685111"/>
                  <a:pt x="4021283" y="1694386"/>
                  <a:pt x="4045810" y="1709432"/>
                </a:cubicBezTo>
                <a:cubicBezTo>
                  <a:pt x="4118088" y="1720012"/>
                  <a:pt x="4219908" y="1737462"/>
                  <a:pt x="4249451" y="1744332"/>
                </a:cubicBezTo>
                <a:cubicBezTo>
                  <a:pt x="4244436" y="1752508"/>
                  <a:pt x="4141518" y="1846908"/>
                  <a:pt x="4089510" y="1950033"/>
                </a:cubicBezTo>
                <a:cubicBezTo>
                  <a:pt x="3997380" y="2118564"/>
                  <a:pt x="3935342" y="2238041"/>
                  <a:pt x="3921602" y="2297127"/>
                </a:cubicBezTo>
                <a:cubicBezTo>
                  <a:pt x="3894671" y="2359373"/>
                  <a:pt x="3885946" y="2410283"/>
                  <a:pt x="3900443" y="2441680"/>
                </a:cubicBezTo>
                <a:cubicBezTo>
                  <a:pt x="3898589" y="2463048"/>
                  <a:pt x="3918101" y="2486269"/>
                  <a:pt x="3937614" y="2509491"/>
                </a:cubicBezTo>
                <a:cubicBezTo>
                  <a:pt x="3948950" y="2527698"/>
                  <a:pt x="3960287" y="2545904"/>
                  <a:pt x="3968463" y="2550919"/>
                </a:cubicBezTo>
                <a:cubicBezTo>
                  <a:pt x="3999312" y="2592348"/>
                  <a:pt x="4027000" y="2620585"/>
                  <a:pt x="4072895" y="2637486"/>
                </a:cubicBezTo>
                <a:cubicBezTo>
                  <a:pt x="4105598" y="2657547"/>
                  <a:pt x="4148333" y="2661257"/>
                  <a:pt x="4187906" y="2651776"/>
                </a:cubicBezTo>
                <a:cubicBezTo>
                  <a:pt x="4207693" y="2647036"/>
                  <a:pt x="4226377" y="2639508"/>
                  <a:pt x="4243956" y="2629194"/>
                </a:cubicBezTo>
                <a:lnTo>
                  <a:pt x="4277165" y="2602787"/>
                </a:lnTo>
                <a:lnTo>
                  <a:pt x="4273379" y="2653248"/>
                </a:lnTo>
                <a:cubicBezTo>
                  <a:pt x="4266855" y="2786574"/>
                  <a:pt x="4263593" y="2922799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D1C1373-B50B-4F1A-A1BB-0C35A2831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0175" y="3821113"/>
            <a:ext cx="5014913" cy="2308225"/>
          </a:xfrm>
        </p:spPr>
        <p:txBody>
          <a:bodyPr rtlCol="0"/>
          <a:lstStyle>
            <a:lvl1pPr algn="ctr">
              <a:buNone/>
              <a:defRPr lang="pt-BR" sz="2800" kern="1200" spc="20" baseline="0" dirty="0" smtClean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Forma Livre 10">
            <a:extLst>
              <a:ext uri="{FF2B5EF4-FFF2-40B4-BE49-F238E27FC236}">
                <a16:creationId xmlns:a16="http://schemas.microsoft.com/office/drawing/2014/main" id="{B24EB433-122A-4419-8A25-2FDB094C8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3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CF90502F-F277-42BE-A605-90ECBBDE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7" name="Forma Livre 78">
              <a:extLst>
                <a:ext uri="{FF2B5EF4-FFF2-40B4-BE49-F238E27FC236}">
                  <a16:creationId xmlns:a16="http://schemas.microsoft.com/office/drawing/2014/main" id="{45C7BD7C-32DF-4F3D-ABA2-B0A2E6C36448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8" name="Forma Livre 79">
              <a:extLst>
                <a:ext uri="{FF2B5EF4-FFF2-40B4-BE49-F238E27FC236}">
                  <a16:creationId xmlns:a16="http://schemas.microsoft.com/office/drawing/2014/main" id="{0B7D6636-550D-47A2-A4AE-CC2D7211F21A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9" name="Forma Livre 85">
              <a:extLst>
                <a:ext uri="{FF2B5EF4-FFF2-40B4-BE49-F238E27FC236}">
                  <a16:creationId xmlns:a16="http://schemas.microsoft.com/office/drawing/2014/main" id="{9BE883BD-B984-47E9-BF18-7B4ECF0B6A17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ítulo 13">
            <a:extLst>
              <a:ext uri="{FF2B5EF4-FFF2-40B4-BE49-F238E27FC236}">
                <a16:creationId xmlns:a16="http://schemas.microsoft.com/office/drawing/2014/main" id="{2F89541D-9496-4914-8E6F-9BDD51F2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62" y="1502418"/>
            <a:ext cx="5158912" cy="1035050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A3BF60CE-844C-43D8-AF87-0B1BF8CFF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362" y="2717800"/>
            <a:ext cx="5172182" cy="233203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E9D9746-4114-47E6-B8FE-8298E332A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17357" y="5503147"/>
            <a:ext cx="2117174" cy="588806"/>
            <a:chOff x="4549904" y="5078157"/>
            <a:chExt cx="3023338" cy="840818"/>
          </a:xfrm>
        </p:grpSpPr>
        <p:sp>
          <p:nvSpPr>
            <p:cNvPr id="11" name="Forma Livre 80">
              <a:extLst>
                <a:ext uri="{FF2B5EF4-FFF2-40B4-BE49-F238E27FC236}">
                  <a16:creationId xmlns:a16="http://schemas.microsoft.com/office/drawing/2014/main" id="{887621B2-F3C3-4881-90CB-E51832E5FB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12" name="Forma Livre 84">
              <a:extLst>
                <a:ext uri="{FF2B5EF4-FFF2-40B4-BE49-F238E27FC236}">
                  <a16:creationId xmlns:a16="http://schemas.microsoft.com/office/drawing/2014/main" id="{E4A0F4E0-8A9F-4420-BC61-761C9CA21A74}"/>
                </a:ext>
              </a:extLst>
            </p:cNvPr>
            <p:cNvSpPr>
              <a:spLocks/>
            </p:cNvSpPr>
            <p:nvPr/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13" name="Forma Livre 87">
              <a:extLst>
                <a:ext uri="{FF2B5EF4-FFF2-40B4-BE49-F238E27FC236}">
                  <a16:creationId xmlns:a16="http://schemas.microsoft.com/office/drawing/2014/main" id="{DD50561E-2325-4CEA-B9D0-481C88336865}"/>
                </a:ext>
              </a:extLst>
            </p:cNvPr>
            <p:cNvSpPr>
              <a:spLocks/>
            </p:cNvSpPr>
            <p:nvPr/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70E23C23-A461-4FB8-98FD-8964B5C3E9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3088" y="602658"/>
            <a:ext cx="5326462" cy="5250743"/>
          </a:xfrm>
          <a:custGeom>
            <a:avLst/>
            <a:gdLst>
              <a:gd name="connsiteX0" fmla="*/ 2576092 w 5326462"/>
              <a:gd name="connsiteY0" fmla="*/ 0 h 5250743"/>
              <a:gd name="connsiteX1" fmla="*/ 2803435 w 5326462"/>
              <a:gd name="connsiteY1" fmla="*/ 967 h 5250743"/>
              <a:gd name="connsiteX2" fmla="*/ 3329710 w 5326462"/>
              <a:gd name="connsiteY2" fmla="*/ 47407 h 5250743"/>
              <a:gd name="connsiteX3" fmla="*/ 4304868 w 5326462"/>
              <a:gd name="connsiteY3" fmla="*/ 573726 h 5250743"/>
              <a:gd name="connsiteX4" fmla="*/ 5109760 w 5326462"/>
              <a:gd name="connsiteY4" fmla="*/ 1471563 h 5250743"/>
              <a:gd name="connsiteX5" fmla="*/ 5326462 w 5326462"/>
              <a:gd name="connsiteY5" fmla="*/ 2694480 h 5250743"/>
              <a:gd name="connsiteX6" fmla="*/ 5249068 w 5326462"/>
              <a:gd name="connsiteY6" fmla="*/ 3329158 h 5250743"/>
              <a:gd name="connsiteX7" fmla="*/ 4506091 w 5326462"/>
              <a:gd name="connsiteY7" fmla="*/ 4613994 h 5250743"/>
              <a:gd name="connsiteX8" fmla="*/ 3329710 w 5326462"/>
              <a:gd name="connsiteY8" fmla="*/ 5233192 h 5250743"/>
              <a:gd name="connsiteX9" fmla="*/ 1704448 w 5326462"/>
              <a:gd name="connsiteY9" fmla="*/ 5140313 h 5250743"/>
              <a:gd name="connsiteX10" fmla="*/ 667375 w 5326462"/>
              <a:gd name="connsiteY10" fmla="*/ 4505635 h 5250743"/>
              <a:gd name="connsiteX11" fmla="*/ 17270 w 5326462"/>
              <a:gd name="connsiteY11" fmla="*/ 2880239 h 5250743"/>
              <a:gd name="connsiteX12" fmla="*/ 32749 w 5326462"/>
              <a:gd name="connsiteY12" fmla="*/ 2090761 h 5250743"/>
              <a:gd name="connsiteX13" fmla="*/ 605461 w 5326462"/>
              <a:gd name="connsiteY13" fmla="*/ 929765 h 5250743"/>
              <a:gd name="connsiteX14" fmla="*/ 1549661 w 5326462"/>
              <a:gd name="connsiteY14" fmla="*/ 248646 h 5250743"/>
              <a:gd name="connsiteX15" fmla="*/ 1905671 w 5326462"/>
              <a:gd name="connsiteY15" fmla="*/ 78367 h 5250743"/>
              <a:gd name="connsiteX16" fmla="*/ 2576092 w 5326462"/>
              <a:gd name="connsiteY16" fmla="*/ 0 h 52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2163F3-078D-4720-9AD1-A9928F83FA5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66E606-DF41-4627-9F0B-60505B6428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C9B5B67-D8DC-4B37-A3AF-8F51794BE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03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Forma Livre: Forma 16">
            <a:extLst>
              <a:ext uri="{FF2B5EF4-FFF2-40B4-BE49-F238E27FC236}">
                <a16:creationId xmlns:a16="http://schemas.microsoft.com/office/drawing/2014/main" id="{765DBEBE-24FD-43C8-B726-088DC641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4528927" y="-805072"/>
            <a:ext cx="3134147" cy="12192001"/>
          </a:xfrm>
          <a:custGeom>
            <a:avLst/>
            <a:gdLst>
              <a:gd name="connsiteX0" fmla="*/ 0 w 3134147"/>
              <a:gd name="connsiteY0" fmla="*/ 3416314 h 12192001"/>
              <a:gd name="connsiteX1" fmla="*/ 2837 w 3134147"/>
              <a:gd name="connsiteY1" fmla="*/ 3247280 h 12192001"/>
              <a:gd name="connsiteX2" fmla="*/ 7702 w 3134147"/>
              <a:gd name="connsiteY2" fmla="*/ 3090040 h 12192001"/>
              <a:gd name="connsiteX3" fmla="*/ 82223 w 3134147"/>
              <a:gd name="connsiteY3" fmla="*/ 3092468 h 12192001"/>
              <a:gd name="connsiteX4" fmla="*/ 1325465 w 3134147"/>
              <a:gd name="connsiteY4" fmla="*/ 3121352 h 12192001"/>
              <a:gd name="connsiteX5" fmla="*/ 2263825 w 3134147"/>
              <a:gd name="connsiteY5" fmla="*/ 2803189 h 12192001"/>
              <a:gd name="connsiteX6" fmla="*/ 2555285 w 3134147"/>
              <a:gd name="connsiteY6" fmla="*/ 1918540 h 12192001"/>
              <a:gd name="connsiteX7" fmla="*/ 2242499 w 3134147"/>
              <a:gd name="connsiteY7" fmla="*/ 839889 h 12192001"/>
              <a:gd name="connsiteX8" fmla="*/ 1332574 w 3134147"/>
              <a:gd name="connsiteY8" fmla="*/ 591566 h 12192001"/>
              <a:gd name="connsiteX9" fmla="*/ 226548 w 3134147"/>
              <a:gd name="connsiteY9" fmla="*/ 589520 h 12192001"/>
              <a:gd name="connsiteX10" fmla="*/ 115838 w 3134147"/>
              <a:gd name="connsiteY10" fmla="*/ 589954 h 12192001"/>
              <a:gd name="connsiteX11" fmla="*/ 121218 w 3134147"/>
              <a:gd name="connsiteY11" fmla="*/ 489786 h 12192001"/>
              <a:gd name="connsiteX12" fmla="*/ 137792 w 3134147"/>
              <a:gd name="connsiteY12" fmla="*/ 177371 h 12192001"/>
              <a:gd name="connsiteX13" fmla="*/ 146811 w 3134147"/>
              <a:gd name="connsiteY13" fmla="*/ 0 h 12192001"/>
              <a:gd name="connsiteX14" fmla="*/ 3134147 w 3134147"/>
              <a:gd name="connsiteY14" fmla="*/ 0 h 12192001"/>
              <a:gd name="connsiteX15" fmla="*/ 3134146 w 3134147"/>
              <a:gd name="connsiteY15" fmla="*/ 12192001 h 12192001"/>
              <a:gd name="connsiteX16" fmla="*/ 175442 w 3134147"/>
              <a:gd name="connsiteY16" fmla="*/ 12192001 h 12192001"/>
              <a:gd name="connsiteX17" fmla="*/ 172880 w 3134147"/>
              <a:gd name="connsiteY17" fmla="*/ 12180929 h 12192001"/>
              <a:gd name="connsiteX18" fmla="*/ 172880 w 3134147"/>
              <a:gd name="connsiteY18" fmla="*/ 11675594 h 12192001"/>
              <a:gd name="connsiteX19" fmla="*/ 172880 w 3134147"/>
              <a:gd name="connsiteY19" fmla="*/ 11565780 h 12192001"/>
              <a:gd name="connsiteX20" fmla="*/ 197836 w 3134147"/>
              <a:gd name="connsiteY20" fmla="*/ 11565872 h 12192001"/>
              <a:gd name="connsiteX21" fmla="*/ 1517404 w 3134147"/>
              <a:gd name="connsiteY21" fmla="*/ 11562598 h 12192001"/>
              <a:gd name="connsiteX22" fmla="*/ 2278045 w 3134147"/>
              <a:gd name="connsiteY22" fmla="*/ 11267715 h 12192001"/>
              <a:gd name="connsiteX23" fmla="*/ 2555287 w 3134147"/>
              <a:gd name="connsiteY23" fmla="*/ 10297704 h 12192001"/>
              <a:gd name="connsiteX24" fmla="*/ 2242501 w 3134147"/>
              <a:gd name="connsiteY24" fmla="*/ 9451855 h 12192001"/>
              <a:gd name="connsiteX25" fmla="*/ 1517404 w 3134147"/>
              <a:gd name="connsiteY25" fmla="*/ 9079371 h 12192001"/>
              <a:gd name="connsiteX26" fmla="*/ 292489 w 3134147"/>
              <a:gd name="connsiteY26" fmla="*/ 9040484 h 12192001"/>
              <a:gd name="connsiteX27" fmla="*/ 172880 w 3134147"/>
              <a:gd name="connsiteY27" fmla="*/ 9037926 h 12192001"/>
              <a:gd name="connsiteX28" fmla="*/ 172880 w 3134147"/>
              <a:gd name="connsiteY28" fmla="*/ 8788777 h 12192001"/>
              <a:gd name="connsiteX29" fmla="*/ 172880 w 3134147"/>
              <a:gd name="connsiteY29" fmla="*/ 8752186 h 12192001"/>
              <a:gd name="connsiteX30" fmla="*/ 221226 w 3134147"/>
              <a:gd name="connsiteY30" fmla="*/ 8751597 h 12192001"/>
              <a:gd name="connsiteX31" fmla="*/ 1079713 w 3134147"/>
              <a:gd name="connsiteY31" fmla="*/ 8738138 h 12192001"/>
              <a:gd name="connsiteX32" fmla="*/ 1733645 w 3134147"/>
              <a:gd name="connsiteY32" fmla="*/ 8683942 h 12192001"/>
              <a:gd name="connsiteX33" fmla="*/ 2252525 w 3134147"/>
              <a:gd name="connsiteY33" fmla="*/ 6591943 h 12192001"/>
              <a:gd name="connsiteX34" fmla="*/ 1355660 w 3134147"/>
              <a:gd name="connsiteY34" fmla="*/ 6231739 h 12192001"/>
              <a:gd name="connsiteX35" fmla="*/ 1199897 w 3134147"/>
              <a:gd name="connsiteY35" fmla="*/ 6221413 h 12192001"/>
              <a:gd name="connsiteX36" fmla="*/ 750257 w 3134147"/>
              <a:gd name="connsiteY36" fmla="*/ 6221413 h 12192001"/>
              <a:gd name="connsiteX37" fmla="*/ 469318 w 3134147"/>
              <a:gd name="connsiteY37" fmla="*/ 6232755 h 12192001"/>
              <a:gd name="connsiteX38" fmla="*/ 87377 w 3134147"/>
              <a:gd name="connsiteY38" fmla="*/ 6256515 h 12192001"/>
              <a:gd name="connsiteX39" fmla="*/ 65330 w 3134147"/>
              <a:gd name="connsiteY39" fmla="*/ 6257858 h 12192001"/>
              <a:gd name="connsiteX40" fmla="*/ 39551 w 3134147"/>
              <a:gd name="connsiteY40" fmla="*/ 5933709 h 12192001"/>
              <a:gd name="connsiteX41" fmla="*/ 354368 w 3134147"/>
              <a:gd name="connsiteY41" fmla="*/ 5936340 h 12192001"/>
              <a:gd name="connsiteX42" fmla="*/ 1492860 w 3134147"/>
              <a:gd name="connsiteY42" fmla="*/ 5874101 h 12192001"/>
              <a:gd name="connsiteX43" fmla="*/ 1251190 w 3134147"/>
              <a:gd name="connsiteY43" fmla="*/ 3400391 h 12192001"/>
              <a:gd name="connsiteX44" fmla="*/ 113919 w 3134147"/>
              <a:gd name="connsiteY44" fmla="*/ 3416024 h 12192001"/>
              <a:gd name="connsiteX45" fmla="*/ 19642 w 3134147"/>
              <a:gd name="connsiteY45" fmla="*/ 341613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34147" h="12192001">
                <a:moveTo>
                  <a:pt x="0" y="3416314"/>
                </a:moveTo>
                <a:lnTo>
                  <a:pt x="2837" y="3247280"/>
                </a:lnTo>
                <a:lnTo>
                  <a:pt x="7702" y="3090040"/>
                </a:lnTo>
                <a:lnTo>
                  <a:pt x="82223" y="3092468"/>
                </a:lnTo>
                <a:cubicBezTo>
                  <a:pt x="538918" y="3106681"/>
                  <a:pt x="1222832" y="3121352"/>
                  <a:pt x="1325465" y="3121352"/>
                </a:cubicBezTo>
                <a:cubicBezTo>
                  <a:pt x="1688013" y="3121352"/>
                  <a:pt x="2043453" y="3043751"/>
                  <a:pt x="2263825" y="2803189"/>
                </a:cubicBezTo>
                <a:cubicBezTo>
                  <a:pt x="2477089" y="2570386"/>
                  <a:pt x="2555285" y="2151342"/>
                  <a:pt x="2555285" y="1918540"/>
                </a:cubicBezTo>
                <a:cubicBezTo>
                  <a:pt x="2555285" y="1359814"/>
                  <a:pt x="2455762" y="1080451"/>
                  <a:pt x="2242499" y="839889"/>
                </a:cubicBezTo>
                <a:cubicBezTo>
                  <a:pt x="2093214" y="684687"/>
                  <a:pt x="1581382" y="599326"/>
                  <a:pt x="1332574" y="591566"/>
                </a:cubicBezTo>
                <a:cubicBezTo>
                  <a:pt x="1172627" y="586716"/>
                  <a:pt x="648909" y="587929"/>
                  <a:pt x="226548" y="589520"/>
                </a:cubicBezTo>
                <a:lnTo>
                  <a:pt x="115838" y="589954"/>
                </a:lnTo>
                <a:lnTo>
                  <a:pt x="121218" y="489786"/>
                </a:lnTo>
                <a:cubicBezTo>
                  <a:pt x="127052" y="381154"/>
                  <a:pt x="132619" y="276859"/>
                  <a:pt x="137792" y="177371"/>
                </a:cubicBezTo>
                <a:lnTo>
                  <a:pt x="146811" y="0"/>
                </a:lnTo>
                <a:lnTo>
                  <a:pt x="3134147" y="0"/>
                </a:lnTo>
                <a:lnTo>
                  <a:pt x="3134146" y="12192001"/>
                </a:lnTo>
                <a:lnTo>
                  <a:pt x="175442" y="12192001"/>
                </a:lnTo>
                <a:lnTo>
                  <a:pt x="172880" y="12180929"/>
                </a:lnTo>
                <a:cubicBezTo>
                  <a:pt x="172880" y="12085807"/>
                  <a:pt x="172880" y="11919343"/>
                  <a:pt x="172880" y="11675594"/>
                </a:cubicBezTo>
                <a:lnTo>
                  <a:pt x="172880" y="11565780"/>
                </a:lnTo>
                <a:lnTo>
                  <a:pt x="197836" y="11565872"/>
                </a:lnTo>
                <a:cubicBezTo>
                  <a:pt x="649688" y="11566963"/>
                  <a:pt x="1357457" y="11562598"/>
                  <a:pt x="1517404" y="11562598"/>
                </a:cubicBezTo>
                <a:cubicBezTo>
                  <a:pt x="1879953" y="11562598"/>
                  <a:pt x="2206957" y="11368596"/>
                  <a:pt x="2278045" y="11267715"/>
                </a:cubicBezTo>
                <a:cubicBezTo>
                  <a:pt x="2349132" y="11166834"/>
                  <a:pt x="2555287" y="10771069"/>
                  <a:pt x="2555287" y="10297704"/>
                </a:cubicBezTo>
                <a:cubicBezTo>
                  <a:pt x="2555287" y="9979541"/>
                  <a:pt x="2384676" y="9607057"/>
                  <a:pt x="2242501" y="9451855"/>
                </a:cubicBezTo>
                <a:cubicBezTo>
                  <a:pt x="2093216" y="9211293"/>
                  <a:pt x="1638254" y="9094891"/>
                  <a:pt x="1517404" y="9079371"/>
                </a:cubicBezTo>
                <a:cubicBezTo>
                  <a:pt x="1434320" y="9068701"/>
                  <a:pt x="756514" y="9050695"/>
                  <a:pt x="292489" y="9040484"/>
                </a:cubicBezTo>
                <a:lnTo>
                  <a:pt x="172880" y="9037926"/>
                </a:lnTo>
                <a:lnTo>
                  <a:pt x="172880" y="8788777"/>
                </a:lnTo>
                <a:lnTo>
                  <a:pt x="172880" y="8752186"/>
                </a:lnTo>
                <a:lnTo>
                  <a:pt x="221226" y="8751597"/>
                </a:lnTo>
                <a:cubicBezTo>
                  <a:pt x="497927" y="8747302"/>
                  <a:pt x="709655" y="8738138"/>
                  <a:pt x="1079713" y="8738138"/>
                </a:cubicBezTo>
                <a:cubicBezTo>
                  <a:pt x="1356923" y="8738138"/>
                  <a:pt x="1406679" y="8738138"/>
                  <a:pt x="1733645" y="8683942"/>
                </a:cubicBezTo>
                <a:cubicBezTo>
                  <a:pt x="2622138" y="8629747"/>
                  <a:pt x="2707434" y="7103674"/>
                  <a:pt x="2252525" y="6591943"/>
                </a:cubicBezTo>
                <a:cubicBezTo>
                  <a:pt x="2050393" y="6364641"/>
                  <a:pt x="1733978" y="6266108"/>
                  <a:pt x="1355660" y="6231739"/>
                </a:cubicBezTo>
                <a:lnTo>
                  <a:pt x="1199897" y="6221413"/>
                </a:lnTo>
                <a:lnTo>
                  <a:pt x="750257" y="6221413"/>
                </a:lnTo>
                <a:lnTo>
                  <a:pt x="469318" y="6232755"/>
                </a:lnTo>
                <a:cubicBezTo>
                  <a:pt x="343596" y="6239707"/>
                  <a:pt x="215875" y="6248129"/>
                  <a:pt x="87377" y="6256515"/>
                </a:cubicBezTo>
                <a:lnTo>
                  <a:pt x="65330" y="6257858"/>
                </a:lnTo>
                <a:lnTo>
                  <a:pt x="39551" y="5933709"/>
                </a:lnTo>
                <a:lnTo>
                  <a:pt x="354368" y="5936340"/>
                </a:lnTo>
                <a:cubicBezTo>
                  <a:pt x="715873" y="5928830"/>
                  <a:pt x="1106366" y="5894522"/>
                  <a:pt x="1492860" y="5874101"/>
                </a:cubicBezTo>
                <a:cubicBezTo>
                  <a:pt x="2928665" y="5796716"/>
                  <a:pt x="2878909" y="3377202"/>
                  <a:pt x="1251190" y="3400391"/>
                </a:cubicBezTo>
                <a:cubicBezTo>
                  <a:pt x="810498" y="3400391"/>
                  <a:pt x="597259" y="3416024"/>
                  <a:pt x="113919" y="3416024"/>
                </a:cubicBezTo>
                <a:cubicBezTo>
                  <a:pt x="79268" y="3416024"/>
                  <a:pt x="48171" y="3416024"/>
                  <a:pt x="19642" y="341613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0B8B20-A8CB-417B-86FC-AEE221D8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93" y="607075"/>
            <a:ext cx="7603645" cy="1185705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0ECE118-7FEA-45C5-901F-5083C50EE7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2886" y="567948"/>
            <a:ext cx="3292590" cy="289580"/>
          </a:xfrm>
        </p:spPr>
        <p:txBody>
          <a:bodyPr rtlCol="0"/>
          <a:lstStyle>
            <a:lvl1pPr algn="r">
              <a:buNone/>
              <a:defRPr lang="pt-BR" sz="1800" kern="120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Texto 12">
            <a:extLst>
              <a:ext uri="{FF2B5EF4-FFF2-40B4-BE49-F238E27FC236}">
                <a16:creationId xmlns:a16="http://schemas.microsoft.com/office/drawing/2014/main" id="{B08CA6E4-8742-4E8A-B7F4-9E1CA95B2F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2886" y="1042422"/>
            <a:ext cx="3292590" cy="289580"/>
          </a:xfrm>
        </p:spPr>
        <p:txBody>
          <a:bodyPr rtlCol="0"/>
          <a:lstStyle>
            <a:lvl1pPr algn="r">
              <a:buNone/>
              <a:defRPr lang="pt-BR" sz="1800" kern="120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9D001911-A74E-435A-8FE7-676355D67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92886" y="1503200"/>
            <a:ext cx="3292590" cy="289580"/>
          </a:xfrm>
        </p:spPr>
        <p:txBody>
          <a:bodyPr rtlCol="0"/>
          <a:lstStyle>
            <a:lvl1pPr algn="r">
              <a:buNone/>
              <a:defRPr lang="pt-BR" sz="1800" kern="120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Imagem 15">
            <a:extLst>
              <a:ext uri="{FF2B5EF4-FFF2-40B4-BE49-F238E27FC236}">
                <a16:creationId xmlns:a16="http://schemas.microsoft.com/office/drawing/2014/main" id="{F4F8532A-3059-47CD-8B54-A542DED3B8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954" y="2362201"/>
            <a:ext cx="2533236" cy="3916941"/>
          </a:xfrm>
          <a:custGeom>
            <a:avLst/>
            <a:gdLst>
              <a:gd name="connsiteX0" fmla="*/ 1330423 w 2533236"/>
              <a:gd name="connsiteY0" fmla="*/ 0 h 3916941"/>
              <a:gd name="connsiteX1" fmla="*/ 2215073 w 2533236"/>
              <a:gd name="connsiteY1" fmla="*/ 291460 h 3916941"/>
              <a:gd name="connsiteX2" fmla="*/ 2533236 w 2533236"/>
              <a:gd name="connsiteY2" fmla="*/ 1229820 h 3916941"/>
              <a:gd name="connsiteX3" fmla="*/ 2486676 w 2533236"/>
              <a:gd name="connsiteY3" fmla="*/ 2879058 h 3916941"/>
              <a:gd name="connsiteX4" fmla="*/ 2114192 w 2533236"/>
              <a:gd name="connsiteY4" fmla="*/ 3604155 h 3916941"/>
              <a:gd name="connsiteX5" fmla="*/ 1268343 w 2533236"/>
              <a:gd name="connsiteY5" fmla="*/ 3916941 h 3916941"/>
              <a:gd name="connsiteX6" fmla="*/ 298332 w 2533236"/>
              <a:gd name="connsiteY6" fmla="*/ 3639699 h 3916941"/>
              <a:gd name="connsiteX7" fmla="*/ 3449 w 2533236"/>
              <a:gd name="connsiteY7" fmla="*/ 2879058 h 3916941"/>
              <a:gd name="connsiteX8" fmla="*/ 3449 w 2533236"/>
              <a:gd name="connsiteY8" fmla="*/ 1222712 h 3916941"/>
              <a:gd name="connsiteX9" fmla="*/ 251772 w 2533236"/>
              <a:gd name="connsiteY9" fmla="*/ 312787 h 3916941"/>
              <a:gd name="connsiteX10" fmla="*/ 1330423 w 2533236"/>
              <a:gd name="connsiteY10" fmla="*/ 0 h 391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236" h="3916941">
                <a:moveTo>
                  <a:pt x="1330423" y="0"/>
                </a:moveTo>
                <a:cubicBezTo>
                  <a:pt x="1563226" y="0"/>
                  <a:pt x="1982270" y="78197"/>
                  <a:pt x="2215073" y="291460"/>
                </a:cubicBezTo>
                <a:cubicBezTo>
                  <a:pt x="2455635" y="511833"/>
                  <a:pt x="2533236" y="867272"/>
                  <a:pt x="2533236" y="1229820"/>
                </a:cubicBezTo>
                <a:cubicBezTo>
                  <a:pt x="2533236" y="1379105"/>
                  <a:pt x="2502196" y="2758209"/>
                  <a:pt x="2486676" y="2879058"/>
                </a:cubicBezTo>
                <a:cubicBezTo>
                  <a:pt x="2471156" y="2999908"/>
                  <a:pt x="2354754" y="3454870"/>
                  <a:pt x="2114192" y="3604155"/>
                </a:cubicBezTo>
                <a:cubicBezTo>
                  <a:pt x="1958990" y="3746330"/>
                  <a:pt x="1586506" y="3916941"/>
                  <a:pt x="1268343" y="3916941"/>
                </a:cubicBezTo>
                <a:cubicBezTo>
                  <a:pt x="794978" y="3916941"/>
                  <a:pt x="399213" y="3710786"/>
                  <a:pt x="298332" y="3639699"/>
                </a:cubicBezTo>
                <a:cubicBezTo>
                  <a:pt x="197451" y="3568611"/>
                  <a:pt x="3449" y="3241607"/>
                  <a:pt x="3449" y="2879058"/>
                </a:cubicBezTo>
                <a:cubicBezTo>
                  <a:pt x="3449" y="2665795"/>
                  <a:pt x="-4311" y="1478628"/>
                  <a:pt x="3449" y="1222712"/>
                </a:cubicBezTo>
                <a:cubicBezTo>
                  <a:pt x="11209" y="973904"/>
                  <a:pt x="96570" y="462071"/>
                  <a:pt x="251772" y="312787"/>
                </a:cubicBezTo>
                <a:cubicBezTo>
                  <a:pt x="492334" y="99523"/>
                  <a:pt x="771697" y="0"/>
                  <a:pt x="1330423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18">
            <a:extLst>
              <a:ext uri="{FF2B5EF4-FFF2-40B4-BE49-F238E27FC236}">
                <a16:creationId xmlns:a16="http://schemas.microsoft.com/office/drawing/2014/main" id="{43D2034E-6271-4A1B-AB17-EC7F8E456F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8525" y="2394037"/>
            <a:ext cx="2532063" cy="3852539"/>
          </a:xfrm>
          <a:custGeom>
            <a:avLst/>
            <a:gdLst>
              <a:gd name="connsiteX0" fmla="*/ 1198846 w 2532063"/>
              <a:gd name="connsiteY0" fmla="*/ 2601 h 3852539"/>
              <a:gd name="connsiteX1" fmla="*/ 2473418 w 2532063"/>
              <a:gd name="connsiteY1" fmla="*/ 1030589 h 3852539"/>
              <a:gd name="connsiteX2" fmla="*/ 2520721 w 2532063"/>
              <a:gd name="connsiteY2" fmla="*/ 1799136 h 3852539"/>
              <a:gd name="connsiteX3" fmla="*/ 2532063 w 2532063"/>
              <a:gd name="connsiteY3" fmla="*/ 2080075 h 3852539"/>
              <a:gd name="connsiteX4" fmla="*/ 2532063 w 2532063"/>
              <a:gd name="connsiteY4" fmla="*/ 2529715 h 3852539"/>
              <a:gd name="connsiteX5" fmla="*/ 2521737 w 2532063"/>
              <a:gd name="connsiteY5" fmla="*/ 2685478 h 3852539"/>
              <a:gd name="connsiteX6" fmla="*/ 2161533 w 2532063"/>
              <a:gd name="connsiteY6" fmla="*/ 3582343 h 3852539"/>
              <a:gd name="connsiteX7" fmla="*/ 69534 w 2532063"/>
              <a:gd name="connsiteY7" fmla="*/ 3063463 h 3852539"/>
              <a:gd name="connsiteX8" fmla="*/ 15338 w 2532063"/>
              <a:gd name="connsiteY8" fmla="*/ 2409531 h 3852539"/>
              <a:gd name="connsiteX9" fmla="*/ 377 w 2532063"/>
              <a:gd name="connsiteY9" fmla="*/ 1427829 h 3852539"/>
              <a:gd name="connsiteX10" fmla="*/ 0 w 2532063"/>
              <a:gd name="connsiteY10" fmla="*/ 1340577 h 3852539"/>
              <a:gd name="connsiteX11" fmla="*/ 0 w 2532063"/>
              <a:gd name="connsiteY11" fmla="*/ 1263233 h 3852539"/>
              <a:gd name="connsiteX12" fmla="*/ 4541 w 2532063"/>
              <a:gd name="connsiteY12" fmla="*/ 1124281 h 3852539"/>
              <a:gd name="connsiteX13" fmla="*/ 1198846 w 2532063"/>
              <a:gd name="connsiteY13" fmla="*/ 2601 h 38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2063" h="3852539">
                <a:moveTo>
                  <a:pt x="1198846" y="2601"/>
                </a:moveTo>
                <a:cubicBezTo>
                  <a:pt x="1810500" y="-33827"/>
                  <a:pt x="2434725" y="312686"/>
                  <a:pt x="2473418" y="1030589"/>
                </a:cubicBezTo>
                <a:cubicBezTo>
                  <a:pt x="2487032" y="1288252"/>
                  <a:pt x="2506818" y="1547692"/>
                  <a:pt x="2520721" y="1799136"/>
                </a:cubicBezTo>
                <a:lnTo>
                  <a:pt x="2532063" y="2080075"/>
                </a:lnTo>
                <a:lnTo>
                  <a:pt x="2532063" y="2529715"/>
                </a:lnTo>
                <a:lnTo>
                  <a:pt x="2521737" y="2685478"/>
                </a:lnTo>
                <a:cubicBezTo>
                  <a:pt x="2487368" y="3063796"/>
                  <a:pt x="2388835" y="3380211"/>
                  <a:pt x="2161533" y="3582343"/>
                </a:cubicBezTo>
                <a:cubicBezTo>
                  <a:pt x="1649802" y="4037252"/>
                  <a:pt x="123729" y="3951956"/>
                  <a:pt x="69534" y="3063463"/>
                </a:cubicBezTo>
                <a:cubicBezTo>
                  <a:pt x="15338" y="2736497"/>
                  <a:pt x="15338" y="2686741"/>
                  <a:pt x="15338" y="2409531"/>
                </a:cubicBezTo>
                <a:cubicBezTo>
                  <a:pt x="15338" y="1986608"/>
                  <a:pt x="3369" y="1770482"/>
                  <a:pt x="377" y="1427829"/>
                </a:cubicBezTo>
                <a:lnTo>
                  <a:pt x="0" y="1340577"/>
                </a:lnTo>
                <a:lnTo>
                  <a:pt x="0" y="1263233"/>
                </a:lnTo>
                <a:lnTo>
                  <a:pt x="4541" y="1124281"/>
                </a:lnTo>
                <a:cubicBezTo>
                  <a:pt x="63045" y="407474"/>
                  <a:pt x="625421" y="36753"/>
                  <a:pt x="1198846" y="2601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21">
            <a:extLst>
              <a:ext uri="{FF2B5EF4-FFF2-40B4-BE49-F238E27FC236}">
                <a16:creationId xmlns:a16="http://schemas.microsoft.com/office/drawing/2014/main" id="{600A4B14-34BC-40B7-AE23-36D26E3DDA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4180" y="2394767"/>
            <a:ext cx="2537595" cy="3852534"/>
          </a:xfrm>
          <a:custGeom>
            <a:avLst/>
            <a:gdLst>
              <a:gd name="connsiteX0" fmla="*/ 1248117 w 2537595"/>
              <a:gd name="connsiteY0" fmla="*/ 192 h 3852534"/>
              <a:gd name="connsiteX1" fmla="*/ 2467601 w 2537595"/>
              <a:gd name="connsiteY1" fmla="*/ 789077 h 3852534"/>
              <a:gd name="connsiteX2" fmla="*/ 2521797 w 2537595"/>
              <a:gd name="connsiteY2" fmla="*/ 1443007 h 3852534"/>
              <a:gd name="connsiteX3" fmla="*/ 2537430 w 2537595"/>
              <a:gd name="connsiteY3" fmla="*/ 2580278 h 3852534"/>
              <a:gd name="connsiteX4" fmla="*/ 63720 w 2537595"/>
              <a:gd name="connsiteY4" fmla="*/ 2821948 h 3852534"/>
              <a:gd name="connsiteX5" fmla="*/ 375605 w 2537595"/>
              <a:gd name="connsiteY5" fmla="*/ 270197 h 3852534"/>
              <a:gd name="connsiteX6" fmla="*/ 1248117 w 2537595"/>
              <a:gd name="connsiteY6" fmla="*/ 192 h 385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595" h="3852534">
                <a:moveTo>
                  <a:pt x="1248117" y="192"/>
                </a:moveTo>
                <a:cubicBezTo>
                  <a:pt x="1824906" y="-7790"/>
                  <a:pt x="2433729" y="233769"/>
                  <a:pt x="2467601" y="789077"/>
                </a:cubicBezTo>
                <a:cubicBezTo>
                  <a:pt x="2521797" y="1116042"/>
                  <a:pt x="2521797" y="1165798"/>
                  <a:pt x="2521797" y="1443007"/>
                </a:cubicBezTo>
                <a:cubicBezTo>
                  <a:pt x="2521797" y="1926347"/>
                  <a:pt x="2537430" y="2139586"/>
                  <a:pt x="2537430" y="2580278"/>
                </a:cubicBezTo>
                <a:cubicBezTo>
                  <a:pt x="2560619" y="4207997"/>
                  <a:pt x="141105" y="4257753"/>
                  <a:pt x="63720" y="2821948"/>
                </a:cubicBezTo>
                <a:cubicBezTo>
                  <a:pt x="9264" y="1791297"/>
                  <a:pt x="-143942" y="732213"/>
                  <a:pt x="375605" y="270197"/>
                </a:cubicBezTo>
                <a:cubicBezTo>
                  <a:pt x="567504" y="99606"/>
                  <a:pt x="902044" y="4982"/>
                  <a:pt x="1248117" y="192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Imagem 24">
            <a:extLst>
              <a:ext uri="{FF2B5EF4-FFF2-40B4-BE49-F238E27FC236}">
                <a16:creationId xmlns:a16="http://schemas.microsoft.com/office/drawing/2014/main" id="{CC868421-4755-4591-B5D2-7F4ED1E8FD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70649" y="2362200"/>
            <a:ext cx="2533234" cy="3916940"/>
          </a:xfrm>
          <a:custGeom>
            <a:avLst/>
            <a:gdLst>
              <a:gd name="connsiteX0" fmla="*/ 1264893 w 2533234"/>
              <a:gd name="connsiteY0" fmla="*/ 0 h 3916940"/>
              <a:gd name="connsiteX1" fmla="*/ 2234903 w 2533234"/>
              <a:gd name="connsiteY1" fmla="*/ 277243 h 3916940"/>
              <a:gd name="connsiteX2" fmla="*/ 2529786 w 2533234"/>
              <a:gd name="connsiteY2" fmla="*/ 1037883 h 3916940"/>
              <a:gd name="connsiteX3" fmla="*/ 2529786 w 2533234"/>
              <a:gd name="connsiteY3" fmla="*/ 2694229 h 3916940"/>
              <a:gd name="connsiteX4" fmla="*/ 2281463 w 2533234"/>
              <a:gd name="connsiteY4" fmla="*/ 3604154 h 3916940"/>
              <a:gd name="connsiteX5" fmla="*/ 1202812 w 2533234"/>
              <a:gd name="connsiteY5" fmla="*/ 3916940 h 3916940"/>
              <a:gd name="connsiteX6" fmla="*/ 318163 w 2533234"/>
              <a:gd name="connsiteY6" fmla="*/ 3625480 h 3916940"/>
              <a:gd name="connsiteX7" fmla="*/ 0 w 2533234"/>
              <a:gd name="connsiteY7" fmla="*/ 2687120 h 3916940"/>
              <a:gd name="connsiteX8" fmla="*/ 46561 w 2533234"/>
              <a:gd name="connsiteY8" fmla="*/ 1037883 h 3916940"/>
              <a:gd name="connsiteX9" fmla="*/ 419044 w 2533234"/>
              <a:gd name="connsiteY9" fmla="*/ 312787 h 3916940"/>
              <a:gd name="connsiteX10" fmla="*/ 1264893 w 2533234"/>
              <a:gd name="connsiteY10" fmla="*/ 0 h 391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234" h="3916940">
                <a:moveTo>
                  <a:pt x="1264893" y="0"/>
                </a:moveTo>
                <a:cubicBezTo>
                  <a:pt x="1738258" y="0"/>
                  <a:pt x="2134022" y="206155"/>
                  <a:pt x="2234903" y="277243"/>
                </a:cubicBezTo>
                <a:cubicBezTo>
                  <a:pt x="2335784" y="348331"/>
                  <a:pt x="2529786" y="675335"/>
                  <a:pt x="2529786" y="1037883"/>
                </a:cubicBezTo>
                <a:cubicBezTo>
                  <a:pt x="2529786" y="1251146"/>
                  <a:pt x="2537546" y="2438313"/>
                  <a:pt x="2529786" y="2694229"/>
                </a:cubicBezTo>
                <a:cubicBezTo>
                  <a:pt x="2522026" y="2943037"/>
                  <a:pt x="2436665" y="3454869"/>
                  <a:pt x="2281463" y="3604154"/>
                </a:cubicBezTo>
                <a:cubicBezTo>
                  <a:pt x="2040901" y="3817417"/>
                  <a:pt x="1761538" y="3916940"/>
                  <a:pt x="1202812" y="3916940"/>
                </a:cubicBezTo>
                <a:cubicBezTo>
                  <a:pt x="970010" y="3916940"/>
                  <a:pt x="550966" y="3838744"/>
                  <a:pt x="318163" y="3625480"/>
                </a:cubicBezTo>
                <a:cubicBezTo>
                  <a:pt x="77601" y="3405108"/>
                  <a:pt x="0" y="3049668"/>
                  <a:pt x="0" y="2687120"/>
                </a:cubicBezTo>
                <a:cubicBezTo>
                  <a:pt x="0" y="2537836"/>
                  <a:pt x="31040" y="1158732"/>
                  <a:pt x="46561" y="1037883"/>
                </a:cubicBezTo>
                <a:cubicBezTo>
                  <a:pt x="62081" y="917033"/>
                  <a:pt x="178482" y="462071"/>
                  <a:pt x="419044" y="312787"/>
                </a:cubicBezTo>
                <a:cubicBezTo>
                  <a:pt x="574246" y="170611"/>
                  <a:pt x="946730" y="0"/>
                  <a:pt x="1264893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13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25D3F068-AC03-4FD0-8144-B8954B67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7B6C63E-66B4-4FDA-AF8E-9086661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3449E5A-98CB-4721-94D7-6D73798F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94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A96360A5-9714-4EE0-A320-10F82AB343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3041003" cy="6858000"/>
          </a:xfrm>
          <a:custGeom>
            <a:avLst/>
            <a:gdLst>
              <a:gd name="connsiteX0" fmla="*/ 0 w 3041003"/>
              <a:gd name="connsiteY0" fmla="*/ 0 h 6858000"/>
              <a:gd name="connsiteX1" fmla="*/ 3004565 w 3041003"/>
              <a:gd name="connsiteY1" fmla="*/ 0 h 6858000"/>
              <a:gd name="connsiteX2" fmla="*/ 3004599 w 3041003"/>
              <a:gd name="connsiteY2" fmla="*/ 3068 h 6858000"/>
              <a:gd name="connsiteX3" fmla="*/ 3023912 w 3041003"/>
              <a:gd name="connsiteY3" fmla="*/ 3857732 h 6858000"/>
              <a:gd name="connsiteX4" fmla="*/ 3016282 w 3041003"/>
              <a:gd name="connsiteY4" fmla="*/ 6617070 h 6858000"/>
              <a:gd name="connsiteX5" fmla="*/ 3011292 w 3041003"/>
              <a:gd name="connsiteY5" fmla="*/ 6858000 h 6858000"/>
              <a:gd name="connsiteX6" fmla="*/ 0 w 304100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1003" h="6858000">
                <a:moveTo>
                  <a:pt x="0" y="0"/>
                </a:moveTo>
                <a:lnTo>
                  <a:pt x="3004565" y="0"/>
                </a:lnTo>
                <a:lnTo>
                  <a:pt x="3004599" y="3068"/>
                </a:lnTo>
                <a:cubicBezTo>
                  <a:pt x="3015328" y="1163957"/>
                  <a:pt x="2989577" y="3242012"/>
                  <a:pt x="3023912" y="3857732"/>
                </a:cubicBezTo>
                <a:cubicBezTo>
                  <a:pt x="3054432" y="4268212"/>
                  <a:pt x="3039172" y="5465446"/>
                  <a:pt x="3016282" y="6617070"/>
                </a:cubicBezTo>
                <a:lnTo>
                  <a:pt x="30112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CE2E8E06-C7CD-4226-8715-6BF6CBD89D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6132" y="0"/>
            <a:ext cx="3055868" cy="3427200"/>
          </a:xfrm>
          <a:custGeom>
            <a:avLst/>
            <a:gdLst>
              <a:gd name="connsiteX0" fmla="*/ 35989 w 3055868"/>
              <a:gd name="connsiteY0" fmla="*/ 0 h 3427200"/>
              <a:gd name="connsiteX1" fmla="*/ 3055868 w 3055868"/>
              <a:gd name="connsiteY1" fmla="*/ 0 h 3427200"/>
              <a:gd name="connsiteX2" fmla="*/ 3055868 w 3055868"/>
              <a:gd name="connsiteY2" fmla="*/ 3427200 h 3427200"/>
              <a:gd name="connsiteX3" fmla="*/ 0 w 3055868"/>
              <a:gd name="connsiteY3" fmla="*/ 3427200 h 3427200"/>
              <a:gd name="connsiteX4" fmla="*/ 1407 w 3055868"/>
              <a:gd name="connsiteY4" fmla="*/ 3146458 h 3427200"/>
              <a:gd name="connsiteX5" fmla="*/ 31957 w 3055868"/>
              <a:gd name="connsiteY5" fmla="*/ 330644 h 34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5868" h="3427200">
                <a:moveTo>
                  <a:pt x="35989" y="0"/>
                </a:moveTo>
                <a:lnTo>
                  <a:pt x="3055868" y="0"/>
                </a:lnTo>
                <a:lnTo>
                  <a:pt x="3055868" y="3427200"/>
                </a:lnTo>
                <a:lnTo>
                  <a:pt x="0" y="3427200"/>
                </a:lnTo>
                <a:lnTo>
                  <a:pt x="1407" y="3146458"/>
                </a:lnTo>
                <a:cubicBezTo>
                  <a:pt x="8113" y="2169252"/>
                  <a:pt x="31957" y="1119298"/>
                  <a:pt x="31957" y="330644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B51DF243-889E-4FCC-A523-9210891E8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5805" y="3427200"/>
            <a:ext cx="3056197" cy="3430800"/>
          </a:xfrm>
          <a:custGeom>
            <a:avLst/>
            <a:gdLst>
              <a:gd name="connsiteX0" fmla="*/ 329 w 3056197"/>
              <a:gd name="connsiteY0" fmla="*/ 0 h 3430800"/>
              <a:gd name="connsiteX1" fmla="*/ 3056197 w 3056197"/>
              <a:gd name="connsiteY1" fmla="*/ 0 h 3430800"/>
              <a:gd name="connsiteX2" fmla="*/ 3056197 w 3056197"/>
              <a:gd name="connsiteY2" fmla="*/ 3430800 h 3430800"/>
              <a:gd name="connsiteX3" fmla="*/ 61648 w 3056197"/>
              <a:gd name="connsiteY3" fmla="*/ 3430800 h 3430800"/>
              <a:gd name="connsiteX4" fmla="*/ 60421 w 3056197"/>
              <a:gd name="connsiteY4" fmla="*/ 3239041 h 3430800"/>
              <a:gd name="connsiteX5" fmla="*/ 17026 w 3056197"/>
              <a:gd name="connsiteY5" fmla="*/ 1327506 h 3430800"/>
              <a:gd name="connsiteX6" fmla="*/ 279 w 3056197"/>
              <a:gd name="connsiteY6" fmla="*/ 9904 h 343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6197" h="3430800">
                <a:moveTo>
                  <a:pt x="329" y="0"/>
                </a:moveTo>
                <a:lnTo>
                  <a:pt x="3056197" y="0"/>
                </a:lnTo>
                <a:lnTo>
                  <a:pt x="3056197" y="3430800"/>
                </a:lnTo>
                <a:lnTo>
                  <a:pt x="61648" y="3430800"/>
                </a:lnTo>
                <a:lnTo>
                  <a:pt x="60421" y="3239041"/>
                </a:lnTo>
                <a:cubicBezTo>
                  <a:pt x="56129" y="2709076"/>
                  <a:pt x="43731" y="2080053"/>
                  <a:pt x="17026" y="1327506"/>
                </a:cubicBezTo>
                <a:cubicBezTo>
                  <a:pt x="2720" y="942681"/>
                  <a:pt x="-1155" y="489561"/>
                  <a:pt x="279" y="9904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69363A-2FE6-41E4-87FC-2DF83F09C02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EC0CFB-E38B-4B8A-9606-C158F91CCD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C665C2B-0DA5-431D-9503-3BFFB288C5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30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29378-76E3-4346-B854-00A737D0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833739" cy="1477328"/>
          </a:xfrm>
        </p:spPr>
        <p:txBody>
          <a:bodyPr rtlCol="0" anchor="ctr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99F96B64-408E-4B4D-A5D3-7186AABF86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999" y="2541599"/>
            <a:ext cx="4981575" cy="3557359"/>
          </a:xfrm>
        </p:spPr>
        <p:txBody>
          <a:bodyPr rtlCol="0"/>
          <a:lstStyle>
            <a:lvl1pPr marL="0" indent="0">
              <a:buNone/>
              <a:defRPr lang="pt-BR" sz="2000" kern="1200" spc="20" baseline="0" dirty="0" smtClean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1">
            <a:extLst>
              <a:ext uri="{FF2B5EF4-FFF2-40B4-BE49-F238E27FC236}">
                <a16:creationId xmlns:a16="http://schemas.microsoft.com/office/drawing/2014/main" id="{CB2113D8-516C-44EB-BC6F-C95BD93979C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10065" y="6138000"/>
            <a:ext cx="2821411" cy="720000"/>
          </a:xfrm>
        </p:spPr>
        <p:txBody>
          <a:bodyPr rtlCol="0"/>
          <a:lstStyle/>
          <a:p>
            <a:pPr rtl="0"/>
            <a:r>
              <a:rPr lang="pt-BR" dirty="0"/>
              <a:t>Domingo, 31 de janeiro de 20XX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30BC406A-6205-4C7C-BF28-773738799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399" y="0"/>
            <a:ext cx="5064603" cy="2286000"/>
          </a:xfrm>
          <a:custGeom>
            <a:avLst/>
            <a:gdLst>
              <a:gd name="connsiteX0" fmla="*/ 0 w 5064603"/>
              <a:gd name="connsiteY0" fmla="*/ 0 h 2286000"/>
              <a:gd name="connsiteX1" fmla="*/ 5064603 w 5064603"/>
              <a:gd name="connsiteY1" fmla="*/ 0 h 2286000"/>
              <a:gd name="connsiteX2" fmla="*/ 5064603 w 5064603"/>
              <a:gd name="connsiteY2" fmla="*/ 2286000 h 2286000"/>
              <a:gd name="connsiteX3" fmla="*/ 763670 w 5064603"/>
              <a:gd name="connsiteY3" fmla="*/ 2286000 h 2286000"/>
              <a:gd name="connsiteX4" fmla="*/ 761866 w 5064603"/>
              <a:gd name="connsiteY4" fmla="*/ 2261963 h 2286000"/>
              <a:gd name="connsiteX5" fmla="*/ 174723 w 5064603"/>
              <a:gd name="connsiteY5" fmla="*/ 279455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4603" h="2286000">
                <a:moveTo>
                  <a:pt x="0" y="0"/>
                </a:moveTo>
                <a:lnTo>
                  <a:pt x="5064603" y="0"/>
                </a:lnTo>
                <a:lnTo>
                  <a:pt x="5064603" y="2286000"/>
                </a:lnTo>
                <a:lnTo>
                  <a:pt x="763670" y="2286000"/>
                </a:lnTo>
                <a:lnTo>
                  <a:pt x="761866" y="2261963"/>
                </a:lnTo>
                <a:cubicBezTo>
                  <a:pt x="683581" y="1496785"/>
                  <a:pt x="487866" y="835949"/>
                  <a:pt x="174723" y="27945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9F6DACD3-0A0E-4203-948F-CB45AA6A94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29581" y="2286000"/>
            <a:ext cx="4462420" cy="2286000"/>
          </a:xfrm>
          <a:custGeom>
            <a:avLst/>
            <a:gdLst>
              <a:gd name="connsiteX0" fmla="*/ 161487 w 4462420"/>
              <a:gd name="connsiteY0" fmla="*/ 0 h 2286000"/>
              <a:gd name="connsiteX1" fmla="*/ 4462420 w 4462420"/>
              <a:gd name="connsiteY1" fmla="*/ 0 h 2286000"/>
              <a:gd name="connsiteX2" fmla="*/ 4462420 w 4462420"/>
              <a:gd name="connsiteY2" fmla="*/ 2286000 h 2286000"/>
              <a:gd name="connsiteX3" fmla="*/ 0 w 4462420"/>
              <a:gd name="connsiteY3" fmla="*/ 2286000 h 2286000"/>
              <a:gd name="connsiteX4" fmla="*/ 17047 w 4462420"/>
              <a:gd name="connsiteY4" fmla="*/ 2229619 h 2286000"/>
              <a:gd name="connsiteX5" fmla="*/ 198826 w 4462420"/>
              <a:gd name="connsiteY5" fmla="*/ 775922 h 2286000"/>
              <a:gd name="connsiteX6" fmla="*/ 189040 w 4462420"/>
              <a:gd name="connsiteY6" fmla="*/ 367247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62420" h="2286000">
                <a:moveTo>
                  <a:pt x="161487" y="0"/>
                </a:moveTo>
                <a:lnTo>
                  <a:pt x="4462420" y="0"/>
                </a:lnTo>
                <a:lnTo>
                  <a:pt x="4462420" y="2286000"/>
                </a:lnTo>
                <a:lnTo>
                  <a:pt x="0" y="2286000"/>
                </a:lnTo>
                <a:lnTo>
                  <a:pt x="17047" y="2229619"/>
                </a:lnTo>
                <a:cubicBezTo>
                  <a:pt x="138233" y="1684483"/>
                  <a:pt x="198826" y="1230203"/>
                  <a:pt x="198826" y="775922"/>
                </a:cubicBezTo>
                <a:cubicBezTo>
                  <a:pt x="198826" y="636799"/>
                  <a:pt x="195564" y="500574"/>
                  <a:pt x="189040" y="36724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2B9DECF3-60B9-433F-B8F8-5B4E0E53F4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29067" y="4572000"/>
            <a:ext cx="5662935" cy="2286000"/>
          </a:xfrm>
          <a:custGeom>
            <a:avLst/>
            <a:gdLst>
              <a:gd name="connsiteX0" fmla="*/ 1200515 w 5662935"/>
              <a:gd name="connsiteY0" fmla="*/ 0 h 2286000"/>
              <a:gd name="connsiteX1" fmla="*/ 5662935 w 5662935"/>
              <a:gd name="connsiteY1" fmla="*/ 0 h 2286000"/>
              <a:gd name="connsiteX2" fmla="*/ 5662935 w 5662935"/>
              <a:gd name="connsiteY2" fmla="*/ 2286000 h 2286000"/>
              <a:gd name="connsiteX3" fmla="*/ 0 w 5662935"/>
              <a:gd name="connsiteY3" fmla="*/ 2286000 h 2286000"/>
              <a:gd name="connsiteX4" fmla="*/ 78957 w 5662935"/>
              <a:gd name="connsiteY4" fmla="*/ 2205438 h 2286000"/>
              <a:gd name="connsiteX5" fmla="*/ 672225 w 5662935"/>
              <a:gd name="connsiteY5" fmla="*/ 1397316 h 2286000"/>
              <a:gd name="connsiteX6" fmla="*/ 1102530 w 5662935"/>
              <a:gd name="connsiteY6" fmla="*/ 32407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935" h="2286000">
                <a:moveTo>
                  <a:pt x="1200515" y="0"/>
                </a:moveTo>
                <a:lnTo>
                  <a:pt x="5662935" y="0"/>
                </a:lnTo>
                <a:lnTo>
                  <a:pt x="5662935" y="2286000"/>
                </a:lnTo>
                <a:lnTo>
                  <a:pt x="0" y="2286000"/>
                </a:lnTo>
                <a:lnTo>
                  <a:pt x="78957" y="2205438"/>
                </a:lnTo>
                <a:cubicBezTo>
                  <a:pt x="291624" y="1972265"/>
                  <a:pt x="490445" y="1703955"/>
                  <a:pt x="672225" y="1397316"/>
                </a:cubicBezTo>
                <a:cubicBezTo>
                  <a:pt x="854003" y="1056606"/>
                  <a:pt x="984657" y="698860"/>
                  <a:pt x="1102530" y="3240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o Número do Slide 3">
            <a:extLst>
              <a:ext uri="{FF2B5EF4-FFF2-40B4-BE49-F238E27FC236}">
                <a16:creationId xmlns:a16="http://schemas.microsoft.com/office/drawing/2014/main" id="{54D1CFDE-CA21-4CFE-AE63-608D62DB6C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329739" y="6138000"/>
            <a:ext cx="2130424" cy="720000"/>
          </a:xfrm>
        </p:spPr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59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4BF6-62EC-4B2B-B3B7-8E130713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6890"/>
            <a:ext cx="3927727" cy="1477328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3078E0F3-1044-4DB5-AE58-9212CD6C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7727" y="616890"/>
            <a:ext cx="6812436" cy="1477328"/>
          </a:xfrm>
        </p:spPr>
        <p:txBody>
          <a:bodyPr rtlCol="0"/>
          <a:lstStyle>
            <a:lvl1pPr marL="0" indent="0">
              <a:buNone/>
              <a:defRPr lang="pt-BR" sz="1600" kern="1200" spc="20" baseline="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 useBgFill="1">
        <p:nvSpPr>
          <p:cNvPr id="13" name="Forma Livre: Forma 12">
            <a:extLst>
              <a:ext uri="{FF2B5EF4-FFF2-40B4-BE49-F238E27FC236}">
                <a16:creationId xmlns:a16="http://schemas.microsoft.com/office/drawing/2014/main" id="{63A0AF3C-A897-4840-99F4-77D234B0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524645" y="-809352"/>
            <a:ext cx="3142706" cy="12192000"/>
          </a:xfrm>
          <a:custGeom>
            <a:avLst/>
            <a:gdLst>
              <a:gd name="connsiteX0" fmla="*/ 0 w 3142706"/>
              <a:gd name="connsiteY0" fmla="*/ 4431100 h 12192000"/>
              <a:gd name="connsiteX1" fmla="*/ 1979 w 3142706"/>
              <a:gd name="connsiteY1" fmla="*/ 4546418 h 12192000"/>
              <a:gd name="connsiteX2" fmla="*/ 80130 w 3142706"/>
              <a:gd name="connsiteY2" fmla="*/ 4516573 h 12192000"/>
              <a:gd name="connsiteX3" fmla="*/ 585514 w 3142706"/>
              <a:gd name="connsiteY3" fmla="*/ 4383259 h 12192000"/>
              <a:gd name="connsiteX4" fmla="*/ 1550569 w 3142706"/>
              <a:gd name="connsiteY4" fmla="*/ 4698133 h 12192000"/>
              <a:gd name="connsiteX5" fmla="*/ 2200712 w 3142706"/>
              <a:gd name="connsiteY5" fmla="*/ 5277095 h 12192000"/>
              <a:gd name="connsiteX6" fmla="*/ 2424198 w 3142706"/>
              <a:gd name="connsiteY6" fmla="*/ 6170932 h 12192000"/>
              <a:gd name="connsiteX7" fmla="*/ 2332772 w 3142706"/>
              <a:gd name="connsiteY7" fmla="*/ 6658479 h 12192000"/>
              <a:gd name="connsiteX8" fmla="*/ 1784214 w 3142706"/>
              <a:gd name="connsiteY8" fmla="*/ 7481214 h 12192000"/>
              <a:gd name="connsiteX9" fmla="*/ 798842 w 3142706"/>
              <a:gd name="connsiteY9" fmla="*/ 7917975 h 12192000"/>
              <a:gd name="connsiteX10" fmla="*/ 193143 w 3142706"/>
              <a:gd name="connsiteY10" fmla="*/ 7797358 h 12192000"/>
              <a:gd name="connsiteX11" fmla="*/ 181439 w 3142706"/>
              <a:gd name="connsiteY11" fmla="*/ 7792629 h 12192000"/>
              <a:gd name="connsiteX12" fmla="*/ 181439 w 3142706"/>
              <a:gd name="connsiteY12" fmla="*/ 8305457 h 12192000"/>
              <a:gd name="connsiteX13" fmla="*/ 181439 w 3142706"/>
              <a:gd name="connsiteY13" fmla="*/ 8378263 h 12192000"/>
              <a:gd name="connsiteX14" fmla="*/ 255752 w 3142706"/>
              <a:gd name="connsiteY14" fmla="*/ 8360872 h 12192000"/>
              <a:gd name="connsiteX15" fmla="*/ 785021 w 3142706"/>
              <a:gd name="connsiteY15" fmla="*/ 8298478 h 12192000"/>
              <a:gd name="connsiteX16" fmla="*/ 1532042 w 3142706"/>
              <a:gd name="connsiteY16" fmla="*/ 8485311 h 12192000"/>
              <a:gd name="connsiteX17" fmla="*/ 2133781 w 3142706"/>
              <a:gd name="connsiteY17" fmla="*/ 9045463 h 12192000"/>
              <a:gd name="connsiteX18" fmla="*/ 2351877 w 3142706"/>
              <a:gd name="connsiteY18" fmla="*/ 9543220 h 12192000"/>
              <a:gd name="connsiteX19" fmla="*/ 2414043 w 3142706"/>
              <a:gd name="connsiteY19" fmla="*/ 10165766 h 12192000"/>
              <a:gd name="connsiteX20" fmla="*/ 2196291 w 3142706"/>
              <a:gd name="connsiteY20" fmla="*/ 10881728 h 12192000"/>
              <a:gd name="connsiteX21" fmla="*/ 1532042 w 3142706"/>
              <a:gd name="connsiteY21" fmla="*/ 11535296 h 12192000"/>
              <a:gd name="connsiteX22" fmla="*/ 629434 w 3142706"/>
              <a:gd name="connsiteY22" fmla="*/ 11784175 h 12192000"/>
              <a:gd name="connsiteX23" fmla="*/ 216855 w 3142706"/>
              <a:gd name="connsiteY23" fmla="*/ 11737423 h 12192000"/>
              <a:gd name="connsiteX24" fmla="*/ 181439 w 3142706"/>
              <a:gd name="connsiteY24" fmla="*/ 11726632 h 12192000"/>
              <a:gd name="connsiteX25" fmla="*/ 181439 w 3142706"/>
              <a:gd name="connsiteY25" fmla="*/ 11763388 h 12192000"/>
              <a:gd name="connsiteX26" fmla="*/ 181439 w 3142706"/>
              <a:gd name="connsiteY26" fmla="*/ 12180928 h 12192000"/>
              <a:gd name="connsiteX27" fmla="*/ 184001 w 3142706"/>
              <a:gd name="connsiteY27" fmla="*/ 12192000 h 12192000"/>
              <a:gd name="connsiteX28" fmla="*/ 3142705 w 3142706"/>
              <a:gd name="connsiteY28" fmla="*/ 12191999 h 12192000"/>
              <a:gd name="connsiteX29" fmla="*/ 3142706 w 3142706"/>
              <a:gd name="connsiteY29" fmla="*/ 0 h 12192000"/>
              <a:gd name="connsiteX30" fmla="*/ 155370 w 3142706"/>
              <a:gd name="connsiteY30" fmla="*/ 0 h 12192000"/>
              <a:gd name="connsiteX31" fmla="*/ 146351 w 3142706"/>
              <a:gd name="connsiteY31" fmla="*/ 177371 h 12192000"/>
              <a:gd name="connsiteX32" fmla="*/ 123859 w 3142706"/>
              <a:gd name="connsiteY32" fmla="*/ 599846 h 12192000"/>
              <a:gd name="connsiteX33" fmla="*/ 123365 w 3142706"/>
              <a:gd name="connsiteY33" fmla="*/ 609102 h 12192000"/>
              <a:gd name="connsiteX34" fmla="*/ 199429 w 3142706"/>
              <a:gd name="connsiteY34" fmla="*/ 579094 h 12192000"/>
              <a:gd name="connsiteX35" fmla="*/ 768238 w 3142706"/>
              <a:gd name="connsiteY35" fmla="*/ 518113 h 12192000"/>
              <a:gd name="connsiteX36" fmla="*/ 951182 w 3142706"/>
              <a:gd name="connsiteY36" fmla="*/ 548430 h 12192000"/>
              <a:gd name="connsiteX37" fmla="*/ 1413449 w 3142706"/>
              <a:gd name="connsiteY37" fmla="*/ 706284 h 12192000"/>
              <a:gd name="connsiteX38" fmla="*/ 1794407 w 3142706"/>
              <a:gd name="connsiteY38" fmla="*/ 944634 h 12192000"/>
              <a:gd name="connsiteX39" fmla="*/ 2028169 w 3142706"/>
              <a:gd name="connsiteY39" fmla="*/ 1168348 h 12192000"/>
              <a:gd name="connsiteX40" fmla="*/ 2363216 w 3142706"/>
              <a:gd name="connsiteY40" fmla="*/ 1767707 h 12192000"/>
              <a:gd name="connsiteX41" fmla="*/ 2424197 w 3142706"/>
              <a:gd name="connsiteY41" fmla="*/ 2356960 h 12192000"/>
              <a:gd name="connsiteX42" fmla="*/ 2363217 w 3142706"/>
              <a:gd name="connsiteY42" fmla="*/ 2793935 h 12192000"/>
              <a:gd name="connsiteX43" fmla="*/ 2139619 w 3142706"/>
              <a:gd name="connsiteY43" fmla="*/ 3230561 h 12192000"/>
              <a:gd name="connsiteX44" fmla="*/ 1479338 w 3142706"/>
              <a:gd name="connsiteY44" fmla="*/ 3789498 h 12192000"/>
              <a:gd name="connsiteX45" fmla="*/ 585646 w 3142706"/>
              <a:gd name="connsiteY45" fmla="*/ 4002758 h 12192000"/>
              <a:gd name="connsiteX46" fmla="*/ 5142 w 3142706"/>
              <a:gd name="connsiteY46" fmla="*/ 3895589 h 12192000"/>
              <a:gd name="connsiteX47" fmla="*/ 1356 w 3142706"/>
              <a:gd name="connsiteY47" fmla="*/ 3893719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42706" h="12192000">
                <a:moveTo>
                  <a:pt x="0" y="4431100"/>
                </a:moveTo>
                <a:lnTo>
                  <a:pt x="1979" y="4546418"/>
                </a:lnTo>
                <a:lnTo>
                  <a:pt x="80130" y="4516573"/>
                </a:lnTo>
                <a:cubicBezTo>
                  <a:pt x="323933" y="4431506"/>
                  <a:pt x="544880" y="4383259"/>
                  <a:pt x="585514" y="4383259"/>
                </a:cubicBezTo>
                <a:cubicBezTo>
                  <a:pt x="941060" y="4383259"/>
                  <a:pt x="1266132" y="4494990"/>
                  <a:pt x="1550569" y="4698133"/>
                </a:cubicBezTo>
                <a:cubicBezTo>
                  <a:pt x="1875640" y="4901278"/>
                  <a:pt x="2078810" y="5104423"/>
                  <a:pt x="2200712" y="5277095"/>
                </a:cubicBezTo>
                <a:cubicBezTo>
                  <a:pt x="2281979" y="5459926"/>
                  <a:pt x="2424198" y="5764642"/>
                  <a:pt x="2424198" y="6170932"/>
                </a:cubicBezTo>
                <a:lnTo>
                  <a:pt x="2332772" y="6658479"/>
                </a:lnTo>
                <a:cubicBezTo>
                  <a:pt x="2271821" y="6942881"/>
                  <a:pt x="2109285" y="7186655"/>
                  <a:pt x="1784214" y="7481214"/>
                </a:cubicBezTo>
                <a:cubicBezTo>
                  <a:pt x="1499777" y="7765617"/>
                  <a:pt x="1144230" y="7887503"/>
                  <a:pt x="798842" y="7917975"/>
                </a:cubicBezTo>
                <a:cubicBezTo>
                  <a:pt x="621069" y="7917975"/>
                  <a:pt x="410280" y="7872268"/>
                  <a:pt x="193143" y="7797358"/>
                </a:cubicBezTo>
                <a:lnTo>
                  <a:pt x="181439" y="7792629"/>
                </a:lnTo>
                <a:lnTo>
                  <a:pt x="181439" y="8305457"/>
                </a:lnTo>
                <a:lnTo>
                  <a:pt x="181439" y="8378263"/>
                </a:lnTo>
                <a:lnTo>
                  <a:pt x="255752" y="8360872"/>
                </a:lnTo>
                <a:cubicBezTo>
                  <a:pt x="442593" y="8298478"/>
                  <a:pt x="598179" y="8298478"/>
                  <a:pt x="785021" y="8298478"/>
                </a:cubicBezTo>
                <a:cubicBezTo>
                  <a:pt x="1034028" y="8298478"/>
                  <a:pt x="1283035" y="8360872"/>
                  <a:pt x="1532042" y="8485311"/>
                </a:cubicBezTo>
                <a:cubicBezTo>
                  <a:pt x="1749795" y="8609751"/>
                  <a:pt x="1936636" y="8796584"/>
                  <a:pt x="2133781" y="9045463"/>
                </a:cubicBezTo>
                <a:cubicBezTo>
                  <a:pt x="2227202" y="9169902"/>
                  <a:pt x="2289368" y="9325364"/>
                  <a:pt x="2351877" y="9543220"/>
                </a:cubicBezTo>
                <a:cubicBezTo>
                  <a:pt x="2382788" y="9730054"/>
                  <a:pt x="2414043" y="9947910"/>
                  <a:pt x="2414043" y="10165766"/>
                </a:cubicBezTo>
                <a:cubicBezTo>
                  <a:pt x="2414043" y="10414645"/>
                  <a:pt x="2351877" y="10632501"/>
                  <a:pt x="2196291" y="10881728"/>
                </a:cubicBezTo>
                <a:cubicBezTo>
                  <a:pt x="2030057" y="11161629"/>
                  <a:pt x="1812304" y="11410857"/>
                  <a:pt x="1532042" y="11535296"/>
                </a:cubicBezTo>
                <a:cubicBezTo>
                  <a:pt x="1251780" y="11690758"/>
                  <a:pt x="971862" y="11784175"/>
                  <a:pt x="629434" y="11784175"/>
                </a:cubicBezTo>
                <a:cubicBezTo>
                  <a:pt x="489303" y="11784175"/>
                  <a:pt x="349172" y="11768576"/>
                  <a:pt x="216855" y="11737423"/>
                </a:cubicBezTo>
                <a:lnTo>
                  <a:pt x="181439" y="11726632"/>
                </a:lnTo>
                <a:lnTo>
                  <a:pt x="181439" y="11763388"/>
                </a:lnTo>
                <a:cubicBezTo>
                  <a:pt x="181439" y="11959844"/>
                  <a:pt x="181439" y="12097696"/>
                  <a:pt x="181439" y="12180928"/>
                </a:cubicBezTo>
                <a:lnTo>
                  <a:pt x="184001" y="12192000"/>
                </a:lnTo>
                <a:lnTo>
                  <a:pt x="3142705" y="12191999"/>
                </a:lnTo>
                <a:lnTo>
                  <a:pt x="3142706" y="0"/>
                </a:lnTo>
                <a:lnTo>
                  <a:pt x="155370" y="0"/>
                </a:lnTo>
                <a:lnTo>
                  <a:pt x="146351" y="177371"/>
                </a:lnTo>
                <a:cubicBezTo>
                  <a:pt x="139453" y="310022"/>
                  <a:pt x="131856" y="451218"/>
                  <a:pt x="123859" y="599846"/>
                </a:cubicBezTo>
                <a:lnTo>
                  <a:pt x="123365" y="609102"/>
                </a:lnTo>
                <a:lnTo>
                  <a:pt x="199429" y="579094"/>
                </a:lnTo>
                <a:cubicBezTo>
                  <a:pt x="331556" y="548430"/>
                  <a:pt x="616135" y="518113"/>
                  <a:pt x="768238" y="518113"/>
                </a:cubicBezTo>
                <a:cubicBezTo>
                  <a:pt x="859710" y="518113"/>
                  <a:pt x="920692" y="548430"/>
                  <a:pt x="951182" y="548430"/>
                </a:cubicBezTo>
                <a:cubicBezTo>
                  <a:pt x="1174780" y="579094"/>
                  <a:pt x="1189851" y="614638"/>
                  <a:pt x="1413449" y="706284"/>
                </a:cubicBezTo>
                <a:cubicBezTo>
                  <a:pt x="1637047" y="797930"/>
                  <a:pt x="1702935" y="843231"/>
                  <a:pt x="1794407" y="944634"/>
                </a:cubicBezTo>
                <a:cubicBezTo>
                  <a:pt x="1885879" y="1036280"/>
                  <a:pt x="1997678" y="1097261"/>
                  <a:pt x="2028169" y="1168348"/>
                </a:cubicBezTo>
                <a:cubicBezTo>
                  <a:pt x="2149781" y="1290310"/>
                  <a:pt x="2302234" y="1513676"/>
                  <a:pt x="2363216" y="1767707"/>
                </a:cubicBezTo>
                <a:cubicBezTo>
                  <a:pt x="2393706" y="1980967"/>
                  <a:pt x="2424197" y="2194227"/>
                  <a:pt x="2424197" y="2356960"/>
                </a:cubicBezTo>
                <a:cubicBezTo>
                  <a:pt x="2424197" y="2478923"/>
                  <a:pt x="2424198" y="2631201"/>
                  <a:pt x="2363217" y="2793935"/>
                </a:cubicBezTo>
                <a:cubicBezTo>
                  <a:pt x="2332726" y="2946213"/>
                  <a:pt x="2200600" y="3098493"/>
                  <a:pt x="2139619" y="3230561"/>
                </a:cubicBezTo>
                <a:cubicBezTo>
                  <a:pt x="1977352" y="3474486"/>
                  <a:pt x="1763917" y="3657430"/>
                  <a:pt x="1479338" y="3789498"/>
                </a:cubicBezTo>
                <a:cubicBezTo>
                  <a:pt x="1205272" y="3941777"/>
                  <a:pt x="920693" y="4002758"/>
                  <a:pt x="585646" y="4002758"/>
                </a:cubicBezTo>
                <a:cubicBezTo>
                  <a:pt x="376022" y="4002758"/>
                  <a:pt x="183599" y="3968456"/>
                  <a:pt x="5142" y="3895589"/>
                </a:cubicBezTo>
                <a:lnTo>
                  <a:pt x="1356" y="389371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dirty="0"/>
          </a:p>
        </p:txBody>
      </p:sp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15108176-8782-4311-86A4-A38AC2C1AA9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97E5EA52-4E60-4B0E-9427-12C5FC7E3F2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D64F9441-F2C8-491B-965A-E5C8139FFD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5" name="Espaço Reservado para Imagem 13">
            <a:extLst>
              <a:ext uri="{FF2B5EF4-FFF2-40B4-BE49-F238E27FC236}">
                <a16:creationId xmlns:a16="http://schemas.microsoft.com/office/drawing/2014/main" id="{FDA5072F-C775-4FB3-A00C-CEBFD9200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111" y="2634818"/>
            <a:ext cx="3484645" cy="3504675"/>
          </a:xfrm>
          <a:custGeom>
            <a:avLst/>
            <a:gdLst>
              <a:gd name="connsiteX0" fmla="*/ 1747550 w 3484645"/>
              <a:gd name="connsiteY0" fmla="*/ 0 h 3504675"/>
              <a:gd name="connsiteX1" fmla="*/ 2214840 w 3484645"/>
              <a:gd name="connsiteY1" fmla="*/ 60981 h 3504675"/>
              <a:gd name="connsiteX2" fmla="*/ 2672026 w 3484645"/>
              <a:gd name="connsiteY2" fmla="*/ 294743 h 3504675"/>
              <a:gd name="connsiteX3" fmla="*/ 3484645 w 3484645"/>
              <a:gd name="connsiteY3" fmla="*/ 1666123 h 3504675"/>
              <a:gd name="connsiteX4" fmla="*/ 3271385 w 3484645"/>
              <a:gd name="connsiteY4" fmla="*/ 2559815 h 3504675"/>
              <a:gd name="connsiteX5" fmla="*/ 2712448 w 3484645"/>
              <a:gd name="connsiteY5" fmla="*/ 3220096 h 3504675"/>
              <a:gd name="connsiteX6" fmla="*/ 2275822 w 3484645"/>
              <a:gd name="connsiteY6" fmla="*/ 3443694 h 3504675"/>
              <a:gd name="connsiteX7" fmla="*/ 1838847 w 3484645"/>
              <a:gd name="connsiteY7" fmla="*/ 3504675 h 3504675"/>
              <a:gd name="connsiteX8" fmla="*/ 1249594 w 3484645"/>
              <a:gd name="connsiteY8" fmla="*/ 3443694 h 3504675"/>
              <a:gd name="connsiteX9" fmla="*/ 650235 w 3484645"/>
              <a:gd name="connsiteY9" fmla="*/ 3108647 h 3504675"/>
              <a:gd name="connsiteX10" fmla="*/ 426521 w 3484645"/>
              <a:gd name="connsiteY10" fmla="*/ 2874885 h 3504675"/>
              <a:gd name="connsiteX11" fmla="*/ 188171 w 3484645"/>
              <a:gd name="connsiteY11" fmla="*/ 2493927 h 3504675"/>
              <a:gd name="connsiteX12" fmla="*/ 30317 w 3484645"/>
              <a:gd name="connsiteY12" fmla="*/ 2031660 h 3504675"/>
              <a:gd name="connsiteX13" fmla="*/ 0 w 3484645"/>
              <a:gd name="connsiteY13" fmla="*/ 1848716 h 3504675"/>
              <a:gd name="connsiteX14" fmla="*/ 60981 w 3484645"/>
              <a:gd name="connsiteY14" fmla="*/ 1279907 h 3504675"/>
              <a:gd name="connsiteX15" fmla="*/ 691005 w 3484645"/>
              <a:gd name="connsiteY15" fmla="*/ 355374 h 3504675"/>
              <a:gd name="connsiteX16" fmla="*/ 1747550 w 3484645"/>
              <a:gd name="connsiteY16" fmla="*/ 0 h 35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84645" h="3504675">
                <a:moveTo>
                  <a:pt x="1747550" y="0"/>
                </a:moveTo>
                <a:cubicBezTo>
                  <a:pt x="1869164" y="0"/>
                  <a:pt x="2021791" y="0"/>
                  <a:pt x="2214840" y="60981"/>
                </a:cubicBezTo>
                <a:cubicBezTo>
                  <a:pt x="2428101" y="121963"/>
                  <a:pt x="2550063" y="233762"/>
                  <a:pt x="2672026" y="294743"/>
                </a:cubicBezTo>
                <a:cubicBezTo>
                  <a:pt x="3240720" y="670444"/>
                  <a:pt x="3484645" y="1107127"/>
                  <a:pt x="3484645" y="1666123"/>
                </a:cubicBezTo>
                <a:cubicBezTo>
                  <a:pt x="3484645" y="2001170"/>
                  <a:pt x="3423664" y="2285749"/>
                  <a:pt x="3271385" y="2559815"/>
                </a:cubicBezTo>
                <a:cubicBezTo>
                  <a:pt x="3139317" y="2844394"/>
                  <a:pt x="2956373" y="3057829"/>
                  <a:pt x="2712448" y="3220096"/>
                </a:cubicBezTo>
                <a:cubicBezTo>
                  <a:pt x="2580380" y="3281077"/>
                  <a:pt x="2428101" y="3413203"/>
                  <a:pt x="2275822" y="3443694"/>
                </a:cubicBezTo>
                <a:cubicBezTo>
                  <a:pt x="2113089" y="3504675"/>
                  <a:pt x="1960810" y="3504675"/>
                  <a:pt x="1838847" y="3504675"/>
                </a:cubicBezTo>
                <a:cubicBezTo>
                  <a:pt x="1676114" y="3504675"/>
                  <a:pt x="1462854" y="3474184"/>
                  <a:pt x="1249594" y="3443694"/>
                </a:cubicBezTo>
                <a:cubicBezTo>
                  <a:pt x="995563" y="3382712"/>
                  <a:pt x="772197" y="3230259"/>
                  <a:pt x="650235" y="3108647"/>
                </a:cubicBezTo>
                <a:cubicBezTo>
                  <a:pt x="579148" y="3078156"/>
                  <a:pt x="518167" y="2966357"/>
                  <a:pt x="426521" y="2874885"/>
                </a:cubicBezTo>
                <a:cubicBezTo>
                  <a:pt x="325118" y="2783413"/>
                  <a:pt x="279817" y="2717525"/>
                  <a:pt x="188171" y="2493927"/>
                </a:cubicBezTo>
                <a:cubicBezTo>
                  <a:pt x="96525" y="2270329"/>
                  <a:pt x="60981" y="2255258"/>
                  <a:pt x="30317" y="2031660"/>
                </a:cubicBezTo>
                <a:cubicBezTo>
                  <a:pt x="30317" y="2001170"/>
                  <a:pt x="0" y="1940188"/>
                  <a:pt x="0" y="1848716"/>
                </a:cubicBezTo>
                <a:cubicBezTo>
                  <a:pt x="0" y="1696613"/>
                  <a:pt x="30317" y="1412034"/>
                  <a:pt x="60981" y="1279907"/>
                </a:cubicBezTo>
                <a:cubicBezTo>
                  <a:pt x="223366" y="843225"/>
                  <a:pt x="386099" y="599300"/>
                  <a:pt x="691005" y="355374"/>
                </a:cubicBezTo>
                <a:cubicBezTo>
                  <a:pt x="975352" y="101636"/>
                  <a:pt x="1371556" y="0"/>
                  <a:pt x="1747550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Imagem 16">
            <a:extLst>
              <a:ext uri="{FF2B5EF4-FFF2-40B4-BE49-F238E27FC236}">
                <a16:creationId xmlns:a16="http://schemas.microsoft.com/office/drawing/2014/main" id="{B4151D06-53FE-42E5-9665-965DC2C382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3257" y="2634818"/>
            <a:ext cx="3534716" cy="3504675"/>
          </a:xfrm>
          <a:custGeom>
            <a:avLst/>
            <a:gdLst>
              <a:gd name="connsiteX0" fmla="*/ 1858773 w 3534716"/>
              <a:gd name="connsiteY0" fmla="*/ 0 h 3504675"/>
              <a:gd name="connsiteX1" fmla="*/ 2488521 w 3534716"/>
              <a:gd name="connsiteY1" fmla="*/ 142219 h 3504675"/>
              <a:gd name="connsiteX2" fmla="*/ 3118270 w 3534716"/>
              <a:gd name="connsiteY2" fmla="*/ 629826 h 3504675"/>
              <a:gd name="connsiteX3" fmla="*/ 3534716 w 3534716"/>
              <a:gd name="connsiteY3" fmla="*/ 1879319 h 3504675"/>
              <a:gd name="connsiteX4" fmla="*/ 3097955 w 3534716"/>
              <a:gd name="connsiteY4" fmla="*/ 2864691 h 3504675"/>
              <a:gd name="connsiteX5" fmla="*/ 2275220 w 3534716"/>
              <a:gd name="connsiteY5" fmla="*/ 3413249 h 3504675"/>
              <a:gd name="connsiteX6" fmla="*/ 1787673 w 3534716"/>
              <a:gd name="connsiteY6" fmla="*/ 3504675 h 3504675"/>
              <a:gd name="connsiteX7" fmla="*/ 893836 w 3534716"/>
              <a:gd name="connsiteY7" fmla="*/ 3281189 h 3504675"/>
              <a:gd name="connsiteX8" fmla="*/ 314874 w 3534716"/>
              <a:gd name="connsiteY8" fmla="*/ 2631046 h 3504675"/>
              <a:gd name="connsiteX9" fmla="*/ 0 w 3534716"/>
              <a:gd name="connsiteY9" fmla="*/ 1665991 h 3504675"/>
              <a:gd name="connsiteX10" fmla="*/ 487547 w 3534716"/>
              <a:gd name="connsiteY10" fmla="*/ 518083 h 3504675"/>
              <a:gd name="connsiteX11" fmla="*/ 1533742 w 3534716"/>
              <a:gd name="connsiteY11" fmla="*/ 20317 h 3504675"/>
              <a:gd name="connsiteX12" fmla="*/ 1858773 w 3534716"/>
              <a:gd name="connsiteY12" fmla="*/ 0 h 35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4716" h="3504675">
                <a:moveTo>
                  <a:pt x="1858773" y="0"/>
                </a:moveTo>
                <a:cubicBezTo>
                  <a:pt x="2061918" y="0"/>
                  <a:pt x="2346320" y="20317"/>
                  <a:pt x="2488521" y="142219"/>
                </a:cubicBezTo>
                <a:cubicBezTo>
                  <a:pt x="2661194" y="233645"/>
                  <a:pt x="2854182" y="365705"/>
                  <a:pt x="3118270" y="629826"/>
                </a:cubicBezTo>
                <a:cubicBezTo>
                  <a:pt x="3351886" y="1036165"/>
                  <a:pt x="3534716" y="1523772"/>
                  <a:pt x="3534716" y="1879319"/>
                </a:cubicBezTo>
                <a:cubicBezTo>
                  <a:pt x="3504244" y="2224707"/>
                  <a:pt x="3382358" y="2580254"/>
                  <a:pt x="3097955" y="2864691"/>
                </a:cubicBezTo>
                <a:cubicBezTo>
                  <a:pt x="2803396" y="3189762"/>
                  <a:pt x="2559622" y="3352298"/>
                  <a:pt x="2275220" y="3413249"/>
                </a:cubicBezTo>
                <a:lnTo>
                  <a:pt x="1787673" y="3504675"/>
                </a:lnTo>
                <a:cubicBezTo>
                  <a:pt x="1381383" y="3504675"/>
                  <a:pt x="1076667" y="3362456"/>
                  <a:pt x="893836" y="3281189"/>
                </a:cubicBezTo>
                <a:cubicBezTo>
                  <a:pt x="721164" y="3159287"/>
                  <a:pt x="518019" y="2956117"/>
                  <a:pt x="314874" y="2631046"/>
                </a:cubicBezTo>
                <a:cubicBezTo>
                  <a:pt x="111730" y="2346609"/>
                  <a:pt x="0" y="2021537"/>
                  <a:pt x="0" y="1665991"/>
                </a:cubicBezTo>
                <a:cubicBezTo>
                  <a:pt x="0" y="1584723"/>
                  <a:pt x="192988" y="782203"/>
                  <a:pt x="487547" y="518083"/>
                </a:cubicBezTo>
                <a:cubicBezTo>
                  <a:pt x="782107" y="253962"/>
                  <a:pt x="1208711" y="81268"/>
                  <a:pt x="1533742" y="20317"/>
                </a:cubicBezTo>
                <a:cubicBezTo>
                  <a:pt x="1625157" y="0"/>
                  <a:pt x="1706415" y="0"/>
                  <a:pt x="1858773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19">
            <a:extLst>
              <a:ext uri="{FF2B5EF4-FFF2-40B4-BE49-F238E27FC236}">
                <a16:creationId xmlns:a16="http://schemas.microsoft.com/office/drawing/2014/main" id="{B327F18E-56CE-4BED-9722-43624C6726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8476" y="2680058"/>
            <a:ext cx="3485697" cy="3449280"/>
          </a:xfrm>
          <a:custGeom>
            <a:avLst/>
            <a:gdLst>
              <a:gd name="connsiteX0" fmla="*/ 1780826 w 3485697"/>
              <a:gd name="connsiteY0" fmla="*/ 4 h 3449280"/>
              <a:gd name="connsiteX1" fmla="*/ 2262915 w 3485697"/>
              <a:gd name="connsiteY1" fmla="*/ 85106 h 3449280"/>
              <a:gd name="connsiteX2" fmla="*/ 2822020 w 3485697"/>
              <a:gd name="connsiteY2" fmla="*/ 309385 h 3449280"/>
              <a:gd name="connsiteX3" fmla="*/ 3298864 w 3485697"/>
              <a:gd name="connsiteY3" fmla="*/ 886395 h 3449280"/>
              <a:gd name="connsiteX4" fmla="*/ 3485697 w 3485697"/>
              <a:gd name="connsiteY4" fmla="*/ 1664671 h 3449280"/>
              <a:gd name="connsiteX5" fmla="*/ 3236818 w 3485697"/>
              <a:gd name="connsiteY5" fmla="*/ 2567279 h 3449280"/>
              <a:gd name="connsiteX6" fmla="*/ 2583250 w 3485697"/>
              <a:gd name="connsiteY6" fmla="*/ 3231528 h 3449280"/>
              <a:gd name="connsiteX7" fmla="*/ 1867288 w 3485697"/>
              <a:gd name="connsiteY7" fmla="*/ 3449280 h 3449280"/>
              <a:gd name="connsiteX8" fmla="*/ 1244742 w 3485697"/>
              <a:gd name="connsiteY8" fmla="*/ 3387114 h 3449280"/>
              <a:gd name="connsiteX9" fmla="*/ 746985 w 3485697"/>
              <a:gd name="connsiteY9" fmla="*/ 3169018 h 3449280"/>
              <a:gd name="connsiteX10" fmla="*/ 186833 w 3485697"/>
              <a:gd name="connsiteY10" fmla="*/ 2567279 h 3449280"/>
              <a:gd name="connsiteX11" fmla="*/ 0 w 3485697"/>
              <a:gd name="connsiteY11" fmla="*/ 1820258 h 3449280"/>
              <a:gd name="connsiteX12" fmla="*/ 62394 w 3485697"/>
              <a:gd name="connsiteY12" fmla="*/ 1290989 h 3449280"/>
              <a:gd name="connsiteX13" fmla="*/ 622545 w 3485697"/>
              <a:gd name="connsiteY13" fmla="*/ 325871 h 3449280"/>
              <a:gd name="connsiteX14" fmla="*/ 1585992 w 3485697"/>
              <a:gd name="connsiteY14" fmla="*/ 14697 h 3449280"/>
              <a:gd name="connsiteX15" fmla="*/ 1780826 w 3485697"/>
              <a:gd name="connsiteY15" fmla="*/ 4 h 344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5697" h="3449280">
                <a:moveTo>
                  <a:pt x="1780826" y="4"/>
                </a:moveTo>
                <a:cubicBezTo>
                  <a:pt x="1965933" y="-415"/>
                  <a:pt x="2123051" y="38482"/>
                  <a:pt x="2262915" y="85106"/>
                </a:cubicBezTo>
                <a:cubicBezTo>
                  <a:pt x="2449748" y="116361"/>
                  <a:pt x="2666210" y="247219"/>
                  <a:pt x="2822020" y="309385"/>
                </a:cubicBezTo>
                <a:cubicBezTo>
                  <a:pt x="3101922" y="496226"/>
                  <a:pt x="3205447" y="668299"/>
                  <a:pt x="3298864" y="886395"/>
                </a:cubicBezTo>
                <a:cubicBezTo>
                  <a:pt x="3423303" y="1104147"/>
                  <a:pt x="3485697" y="1384409"/>
                  <a:pt x="3485697" y="1664671"/>
                </a:cubicBezTo>
                <a:cubicBezTo>
                  <a:pt x="3485697" y="2007099"/>
                  <a:pt x="3392280" y="2287017"/>
                  <a:pt x="3236818" y="2567279"/>
                </a:cubicBezTo>
                <a:cubicBezTo>
                  <a:pt x="3112379" y="2847541"/>
                  <a:pt x="2863151" y="3065294"/>
                  <a:pt x="2583250" y="3231528"/>
                </a:cubicBezTo>
                <a:cubicBezTo>
                  <a:pt x="2334023" y="3387114"/>
                  <a:pt x="2116167" y="3449280"/>
                  <a:pt x="1867288" y="3449280"/>
                </a:cubicBezTo>
                <a:cubicBezTo>
                  <a:pt x="1649432" y="3449280"/>
                  <a:pt x="1431576" y="3418025"/>
                  <a:pt x="1244742" y="3387114"/>
                </a:cubicBezTo>
                <a:cubicBezTo>
                  <a:pt x="1026886" y="3324605"/>
                  <a:pt x="871424" y="3262439"/>
                  <a:pt x="746985" y="3169018"/>
                </a:cubicBezTo>
                <a:cubicBezTo>
                  <a:pt x="498106" y="2971873"/>
                  <a:pt x="311273" y="2785032"/>
                  <a:pt x="186833" y="2567279"/>
                </a:cubicBezTo>
                <a:cubicBezTo>
                  <a:pt x="62394" y="2318272"/>
                  <a:pt x="0" y="2069265"/>
                  <a:pt x="0" y="1820258"/>
                </a:cubicBezTo>
                <a:cubicBezTo>
                  <a:pt x="0" y="1633416"/>
                  <a:pt x="0" y="1477830"/>
                  <a:pt x="62394" y="1290989"/>
                </a:cubicBezTo>
                <a:cubicBezTo>
                  <a:pt x="155462" y="823885"/>
                  <a:pt x="342295" y="512712"/>
                  <a:pt x="622545" y="325871"/>
                </a:cubicBezTo>
                <a:cubicBezTo>
                  <a:pt x="902447" y="108118"/>
                  <a:pt x="1312713" y="54882"/>
                  <a:pt x="1585992" y="14697"/>
                </a:cubicBezTo>
                <a:cubicBezTo>
                  <a:pt x="1654312" y="4651"/>
                  <a:pt x="1719124" y="143"/>
                  <a:pt x="1780826" y="4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86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262235CD-026E-4B65-A804-8C877A0C4F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123702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294649 w 12192000"/>
              <a:gd name="connsiteY3" fmla="*/ 6858000 h 6858000"/>
              <a:gd name="connsiteX4" fmla="*/ 4543103 w 12192000"/>
              <a:gd name="connsiteY4" fmla="*/ 6794309 h 6858000"/>
              <a:gd name="connsiteX5" fmla="*/ 5784508 w 12192000"/>
              <a:gd name="connsiteY5" fmla="*/ 6102159 h 6858000"/>
              <a:gd name="connsiteX6" fmla="*/ 7044313 w 12192000"/>
              <a:gd name="connsiteY6" fmla="*/ 3583629 h 6858000"/>
              <a:gd name="connsiteX7" fmla="*/ 6748215 w 12192000"/>
              <a:gd name="connsiteY7" fmla="*/ 1870260 h 6858000"/>
              <a:gd name="connsiteX8" fmla="*/ 5569893 w 12192000"/>
              <a:gd name="connsiteY8" fmla="*/ 265913 h 6858000"/>
              <a:gd name="connsiteX9" fmla="*/ 5336837 w 12192000"/>
              <a:gd name="connsiteY9" fmla="*/ 117758 h 6858000"/>
              <a:gd name="connsiteX10" fmla="*/ 0 w 12192000"/>
              <a:gd name="connsiteY10" fmla="*/ 0 h 6858000"/>
              <a:gd name="connsiteX11" fmla="*/ 1478233 w 12192000"/>
              <a:gd name="connsiteY11" fmla="*/ 0 h 6858000"/>
              <a:gd name="connsiteX12" fmla="*/ 1376868 w 12192000"/>
              <a:gd name="connsiteY12" fmla="*/ 53544 h 6858000"/>
              <a:gd name="connsiteX13" fmla="*/ 763225 w 12192000"/>
              <a:gd name="connsiteY13" fmla="*/ 435512 h 6858000"/>
              <a:gd name="connsiteX14" fmla="*/ 3659 w 12192000"/>
              <a:gd name="connsiteY14" fmla="*/ 1575960 h 6858000"/>
              <a:gd name="connsiteX15" fmla="*/ 1 w 12192000"/>
              <a:gd name="connsiteY15" fmla="*/ 1586010 h 6858000"/>
              <a:gd name="connsiteX16" fmla="*/ 1 w 12192000"/>
              <a:gd name="connsiteY16" fmla="*/ 4992019 h 6858000"/>
              <a:gd name="connsiteX17" fmla="*/ 43793 w 12192000"/>
              <a:gd name="connsiteY17" fmla="*/ 5068808 h 6858000"/>
              <a:gd name="connsiteX18" fmla="*/ 508319 w 12192000"/>
              <a:gd name="connsiteY18" fmla="*/ 5721038 h 6858000"/>
              <a:gd name="connsiteX19" fmla="*/ 1561497 w 12192000"/>
              <a:gd name="connsiteY19" fmla="*/ 6516913 h 6858000"/>
              <a:gd name="connsiteX20" fmla="*/ 2199909 w 12192000"/>
              <a:gd name="connsiteY20" fmla="*/ 6808527 h 6858000"/>
              <a:gd name="connsiteX21" fmla="*/ 2401902 w 12192000"/>
              <a:gd name="connsiteY21" fmla="*/ 6858000 h 6858000"/>
              <a:gd name="connsiteX22" fmla="*/ 0 w 12192000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6858000">
                <a:moveTo>
                  <a:pt x="5123702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294649" y="6858000"/>
                </a:lnTo>
                <a:lnTo>
                  <a:pt x="4543103" y="6794309"/>
                </a:lnTo>
                <a:cubicBezTo>
                  <a:pt x="5014473" y="6649034"/>
                  <a:pt x="5429526" y="6399659"/>
                  <a:pt x="5784508" y="6102159"/>
                </a:cubicBezTo>
                <a:cubicBezTo>
                  <a:pt x="6353535" y="5625104"/>
                  <a:pt x="6883605" y="4288680"/>
                  <a:pt x="7044313" y="3583629"/>
                </a:cubicBezTo>
                <a:cubicBezTo>
                  <a:pt x="7205014" y="2877517"/>
                  <a:pt x="6993682" y="2422592"/>
                  <a:pt x="6748215" y="1870260"/>
                </a:cubicBezTo>
                <a:cubicBezTo>
                  <a:pt x="6502213" y="1317394"/>
                  <a:pt x="5738966" y="373824"/>
                  <a:pt x="5569893" y="265913"/>
                </a:cubicBezTo>
                <a:cubicBezTo>
                  <a:pt x="5497000" y="216088"/>
                  <a:pt x="5419065" y="166493"/>
                  <a:pt x="5336837" y="117758"/>
                </a:cubicBezTo>
                <a:close/>
                <a:moveTo>
                  <a:pt x="0" y="0"/>
                </a:moveTo>
                <a:lnTo>
                  <a:pt x="1478233" y="0"/>
                </a:lnTo>
                <a:lnTo>
                  <a:pt x="1376868" y="53544"/>
                </a:lnTo>
                <a:cubicBezTo>
                  <a:pt x="1049753" y="231096"/>
                  <a:pt x="809295" y="389442"/>
                  <a:pt x="763225" y="435512"/>
                </a:cubicBezTo>
                <a:cubicBezTo>
                  <a:pt x="427428" y="771309"/>
                  <a:pt x="175347" y="1155399"/>
                  <a:pt x="3659" y="1575960"/>
                </a:cubicBezTo>
                <a:lnTo>
                  <a:pt x="1" y="1586010"/>
                </a:lnTo>
                <a:lnTo>
                  <a:pt x="1" y="4992019"/>
                </a:lnTo>
                <a:lnTo>
                  <a:pt x="43793" y="5068808"/>
                </a:lnTo>
                <a:cubicBezTo>
                  <a:pt x="199310" y="5325558"/>
                  <a:pt x="370402" y="5550958"/>
                  <a:pt x="508319" y="5721038"/>
                </a:cubicBezTo>
                <a:cubicBezTo>
                  <a:pt x="784154" y="6061198"/>
                  <a:pt x="1210792" y="6251624"/>
                  <a:pt x="1561497" y="6516913"/>
                </a:cubicBezTo>
                <a:cubicBezTo>
                  <a:pt x="1757316" y="6643529"/>
                  <a:pt x="1966063" y="6739921"/>
                  <a:pt x="2199909" y="6808527"/>
                </a:cubicBezTo>
                <a:lnTo>
                  <a:pt x="24019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E0715F-E7F9-4984-81DF-4367F383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4" y="1579842"/>
            <a:ext cx="5014913" cy="2039662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584F01D-202E-467D-909E-95AC750B1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725" y="3818283"/>
            <a:ext cx="5014913" cy="1201737"/>
          </a:xfrm>
        </p:spPr>
        <p:txBody>
          <a:bodyPr rtlCol="0">
            <a:normAutofit/>
          </a:bodyPr>
          <a:lstStyle>
            <a:lvl1pPr algn="ctr"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 useBgFill="1">
        <p:nvSpPr>
          <p:cNvPr id="8" name="Forma Livre: Forma 7">
            <a:extLst>
              <a:ext uri="{FF2B5EF4-FFF2-40B4-BE49-F238E27FC236}">
                <a16:creationId xmlns:a16="http://schemas.microsoft.com/office/drawing/2014/main" id="{38CCBCF1-1C42-4C63-91FF-3E2B5C61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100407" cy="6858000"/>
          </a:xfrm>
          <a:custGeom>
            <a:avLst/>
            <a:gdLst>
              <a:gd name="connsiteX0" fmla="*/ 1478232 w 7100407"/>
              <a:gd name="connsiteY0" fmla="*/ 0 h 6858000"/>
              <a:gd name="connsiteX1" fmla="*/ 5123701 w 7100407"/>
              <a:gd name="connsiteY1" fmla="*/ 0 h 6858000"/>
              <a:gd name="connsiteX2" fmla="*/ 5336836 w 7100407"/>
              <a:gd name="connsiteY2" fmla="*/ 117758 h 6858000"/>
              <a:gd name="connsiteX3" fmla="*/ 5569892 w 7100407"/>
              <a:gd name="connsiteY3" fmla="*/ 265913 h 6858000"/>
              <a:gd name="connsiteX4" fmla="*/ 6748214 w 7100407"/>
              <a:gd name="connsiteY4" fmla="*/ 1870260 h 6858000"/>
              <a:gd name="connsiteX5" fmla="*/ 7044312 w 7100407"/>
              <a:gd name="connsiteY5" fmla="*/ 3583629 h 6858000"/>
              <a:gd name="connsiteX6" fmla="*/ 5784507 w 7100407"/>
              <a:gd name="connsiteY6" fmla="*/ 6102159 h 6858000"/>
              <a:gd name="connsiteX7" fmla="*/ 4543102 w 7100407"/>
              <a:gd name="connsiteY7" fmla="*/ 6794309 h 6858000"/>
              <a:gd name="connsiteX8" fmla="*/ 4294648 w 7100407"/>
              <a:gd name="connsiteY8" fmla="*/ 6858000 h 6858000"/>
              <a:gd name="connsiteX9" fmla="*/ 2401901 w 7100407"/>
              <a:gd name="connsiteY9" fmla="*/ 6858000 h 6858000"/>
              <a:gd name="connsiteX10" fmla="*/ 2199908 w 7100407"/>
              <a:gd name="connsiteY10" fmla="*/ 6808527 h 6858000"/>
              <a:gd name="connsiteX11" fmla="*/ 1561496 w 7100407"/>
              <a:gd name="connsiteY11" fmla="*/ 6516913 h 6858000"/>
              <a:gd name="connsiteX12" fmla="*/ 508318 w 7100407"/>
              <a:gd name="connsiteY12" fmla="*/ 5721038 h 6858000"/>
              <a:gd name="connsiteX13" fmla="*/ 43792 w 7100407"/>
              <a:gd name="connsiteY13" fmla="*/ 5068808 h 6858000"/>
              <a:gd name="connsiteX14" fmla="*/ 0 w 7100407"/>
              <a:gd name="connsiteY14" fmla="*/ 4992019 h 6858000"/>
              <a:gd name="connsiteX15" fmla="*/ 0 w 7100407"/>
              <a:gd name="connsiteY15" fmla="*/ 1586010 h 6858000"/>
              <a:gd name="connsiteX16" fmla="*/ 3658 w 7100407"/>
              <a:gd name="connsiteY16" fmla="*/ 1575960 h 6858000"/>
              <a:gd name="connsiteX17" fmla="*/ 763224 w 7100407"/>
              <a:gd name="connsiteY17" fmla="*/ 435512 h 6858000"/>
              <a:gd name="connsiteX18" fmla="*/ 1376867 w 7100407"/>
              <a:gd name="connsiteY18" fmla="*/ 535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89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93207D5-9CB9-447C-B7D6-0F4CE47F0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DE2ADF-7550-4E57-A8CB-EC53AC0A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617D2E-8DED-4400-8E86-4FC2EB7F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B206A86-FA64-4378-BF55-5E12CC4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07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/Gráfico/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742EB-9E0B-49F7-8E10-36B571EA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45DFF49-F0B6-4108-84E7-A232D5C93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7" name="Forma Livre 78">
              <a:extLst>
                <a:ext uri="{FF2B5EF4-FFF2-40B4-BE49-F238E27FC236}">
                  <a16:creationId xmlns:a16="http://schemas.microsoft.com/office/drawing/2014/main" id="{26429D18-1F25-4DC1-AA62-9756BB4893A5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8" name="Forma Livre 79">
              <a:extLst>
                <a:ext uri="{FF2B5EF4-FFF2-40B4-BE49-F238E27FC236}">
                  <a16:creationId xmlns:a16="http://schemas.microsoft.com/office/drawing/2014/main" id="{2F8190FD-FA1E-45E0-92AF-2477E4DA55AA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9" name="Forma Livre 85">
              <a:extLst>
                <a:ext uri="{FF2B5EF4-FFF2-40B4-BE49-F238E27FC236}">
                  <a16:creationId xmlns:a16="http://schemas.microsoft.com/office/drawing/2014/main" id="{68978028-4C22-4D83-8C18-F33CD82D3520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2B55D6E-6E16-48FC-A299-E4396F6E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25211" y="268795"/>
            <a:ext cx="632305" cy="1606552"/>
            <a:chOff x="10224385" y="954724"/>
            <a:chExt cx="1324087" cy="3364228"/>
          </a:xfrm>
        </p:grpSpPr>
        <p:sp>
          <p:nvSpPr>
            <p:cNvPr id="11" name="Forma Livre 80">
              <a:extLst>
                <a:ext uri="{FF2B5EF4-FFF2-40B4-BE49-F238E27FC236}">
                  <a16:creationId xmlns:a16="http://schemas.microsoft.com/office/drawing/2014/main" id="{049B3391-07C4-4691-9541-15597E0AD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12" name="Forma Livre 84">
              <a:extLst>
                <a:ext uri="{FF2B5EF4-FFF2-40B4-BE49-F238E27FC236}">
                  <a16:creationId xmlns:a16="http://schemas.microsoft.com/office/drawing/2014/main" id="{48C4D1B0-7C6A-430D-AE7E-358BE4288FB2}"/>
                </a:ext>
              </a:extLst>
            </p:cNvPr>
            <p:cNvSpPr>
              <a:spLocks/>
            </p:cNvSpPr>
            <p:nvPr/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13" name="Forma Livre 87">
              <a:extLst>
                <a:ext uri="{FF2B5EF4-FFF2-40B4-BE49-F238E27FC236}">
                  <a16:creationId xmlns:a16="http://schemas.microsoft.com/office/drawing/2014/main" id="{4B16BFE5-BF16-4086-B18B-F01774CAD03D}"/>
                </a:ext>
              </a:extLst>
            </p:cNvPr>
            <p:cNvSpPr>
              <a:spLocks/>
            </p:cNvSpPr>
            <p:nvPr/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4D52E10E-90D0-4871-B821-A722EECDF7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4133" y="2385982"/>
            <a:ext cx="10643735" cy="324897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E9328E85-B332-4169-836E-DE954137E1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C813C9F2-771F-4066-9E78-F47A0C0ACC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B0EA2B99-A7F9-4A91-89D1-A7B1B159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9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5BDD2C61-C6B3-4886-A27C-B61C62974F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817996" cy="6858001"/>
          </a:xfrm>
          <a:custGeom>
            <a:avLst/>
            <a:gdLst>
              <a:gd name="connsiteX0" fmla="*/ 0 w 4817996"/>
              <a:gd name="connsiteY0" fmla="*/ 0 h 6858001"/>
              <a:gd name="connsiteX1" fmla="*/ 4455466 w 4817996"/>
              <a:gd name="connsiteY1" fmla="*/ 0 h 6858001"/>
              <a:gd name="connsiteX2" fmla="*/ 4203348 w 4817996"/>
              <a:gd name="connsiteY2" fmla="*/ 98577 h 6858001"/>
              <a:gd name="connsiteX3" fmla="*/ 3717157 w 4817996"/>
              <a:gd name="connsiteY3" fmla="*/ 385307 h 6858001"/>
              <a:gd name="connsiteX4" fmla="*/ 2532107 w 4817996"/>
              <a:gd name="connsiteY4" fmla="*/ 1957426 h 6858001"/>
              <a:gd name="connsiteX5" fmla="*/ 2331242 w 4817996"/>
              <a:gd name="connsiteY5" fmla="*/ 3153405 h 6858001"/>
              <a:gd name="connsiteX6" fmla="*/ 2338687 w 4817996"/>
              <a:gd name="connsiteY6" fmla="*/ 3309256 h 6858001"/>
              <a:gd name="connsiteX7" fmla="*/ 2344494 w 4817996"/>
              <a:gd name="connsiteY7" fmla="*/ 3309256 h 6858001"/>
              <a:gd name="connsiteX8" fmla="*/ 2350370 w 4817996"/>
              <a:gd name="connsiteY8" fmla="*/ 3436629 h 6858001"/>
              <a:gd name="connsiteX9" fmla="*/ 2752145 w 4817996"/>
              <a:gd name="connsiteY9" fmla="*/ 5098005 h 6858001"/>
              <a:gd name="connsiteX10" fmla="*/ 3955219 w 4817996"/>
              <a:gd name="connsiteY10" fmla="*/ 6437308 h 6858001"/>
              <a:gd name="connsiteX11" fmla="*/ 4698058 w 4817996"/>
              <a:gd name="connsiteY11" fmla="*/ 6817628 h 6858001"/>
              <a:gd name="connsiteX12" fmla="*/ 4817996 w 4817996"/>
              <a:gd name="connsiteY12" fmla="*/ 6858001 h 6858001"/>
              <a:gd name="connsiteX13" fmla="*/ 1 w 4817996"/>
              <a:gd name="connsiteY13" fmla="*/ 6858001 h 6858001"/>
              <a:gd name="connsiteX14" fmla="*/ 1 w 4817996"/>
              <a:gd name="connsiteY14" fmla="*/ 3430801 h 6858001"/>
              <a:gd name="connsiteX15" fmla="*/ 0 w 4817996"/>
              <a:gd name="connsiteY15" fmla="*/ 34308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7996" h="6858001">
                <a:moveTo>
                  <a:pt x="0" y="0"/>
                </a:moveTo>
                <a:lnTo>
                  <a:pt x="4455466" y="0"/>
                </a:lnTo>
                <a:lnTo>
                  <a:pt x="4203348" y="98577"/>
                </a:lnTo>
                <a:cubicBezTo>
                  <a:pt x="4032147" y="174775"/>
                  <a:pt x="3867541" y="268390"/>
                  <a:pt x="3717157" y="385307"/>
                </a:cubicBezTo>
                <a:cubicBezTo>
                  <a:pt x="3209493" y="685318"/>
                  <a:pt x="2760405" y="1430200"/>
                  <a:pt x="2532107" y="1957426"/>
                </a:cubicBezTo>
                <a:cubicBezTo>
                  <a:pt x="2361446" y="2353398"/>
                  <a:pt x="2323850" y="2753091"/>
                  <a:pt x="2331242" y="3153405"/>
                </a:cubicBezTo>
                <a:lnTo>
                  <a:pt x="2338687" y="3309256"/>
                </a:lnTo>
                <a:lnTo>
                  <a:pt x="2344494" y="3309256"/>
                </a:lnTo>
                <a:lnTo>
                  <a:pt x="2350370" y="3436629"/>
                </a:lnTo>
                <a:cubicBezTo>
                  <a:pt x="2387168" y="3989406"/>
                  <a:pt x="2484045" y="4543706"/>
                  <a:pt x="2752145" y="5098005"/>
                </a:cubicBezTo>
                <a:cubicBezTo>
                  <a:pt x="3019495" y="5583017"/>
                  <a:pt x="3420520" y="5997980"/>
                  <a:pt x="3955219" y="6437308"/>
                </a:cubicBezTo>
                <a:cubicBezTo>
                  <a:pt x="4155731" y="6593206"/>
                  <a:pt x="4393840" y="6710127"/>
                  <a:pt x="4698058" y="6817628"/>
                </a:cubicBezTo>
                <a:lnTo>
                  <a:pt x="4817996" y="6858001"/>
                </a:lnTo>
                <a:lnTo>
                  <a:pt x="1" y="6858001"/>
                </a:lnTo>
                <a:lnTo>
                  <a:pt x="1" y="3430801"/>
                </a:lnTo>
                <a:lnTo>
                  <a:pt x="0" y="343080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9CE00F47-2241-4615-AFC0-D2FC201469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74705" y="-3"/>
            <a:ext cx="4817297" cy="6858001"/>
          </a:xfrm>
          <a:custGeom>
            <a:avLst/>
            <a:gdLst>
              <a:gd name="connsiteX0" fmla="*/ 347148 w 4817297"/>
              <a:gd name="connsiteY0" fmla="*/ 0 h 6858001"/>
              <a:gd name="connsiteX1" fmla="*/ 4817296 w 4817297"/>
              <a:gd name="connsiteY1" fmla="*/ 0 h 6858001"/>
              <a:gd name="connsiteX2" fmla="*/ 4817296 w 4817297"/>
              <a:gd name="connsiteY2" fmla="*/ 3430803 h 6858001"/>
              <a:gd name="connsiteX3" fmla="*/ 4817297 w 4817297"/>
              <a:gd name="connsiteY3" fmla="*/ 3430803 h 6858001"/>
              <a:gd name="connsiteX4" fmla="*/ 4817297 w 4817297"/>
              <a:gd name="connsiteY4" fmla="*/ 6858001 h 6858001"/>
              <a:gd name="connsiteX5" fmla="*/ 0 w 4817297"/>
              <a:gd name="connsiteY5" fmla="*/ 6858001 h 6858001"/>
              <a:gd name="connsiteX6" fmla="*/ 135795 w 4817297"/>
              <a:gd name="connsiteY6" fmla="*/ 6800192 h 6858001"/>
              <a:gd name="connsiteX7" fmla="*/ 526928 w 4817297"/>
              <a:gd name="connsiteY7" fmla="*/ 6585547 h 6858001"/>
              <a:gd name="connsiteX8" fmla="*/ 1931265 w 4817297"/>
              <a:gd name="connsiteY8" fmla="*/ 5158286 h 6858001"/>
              <a:gd name="connsiteX9" fmla="*/ 2456696 w 4817297"/>
              <a:gd name="connsiteY9" fmla="*/ 3488484 h 6858001"/>
              <a:gd name="connsiteX10" fmla="*/ 2458676 w 4817297"/>
              <a:gd name="connsiteY10" fmla="*/ 3430803 h 6858001"/>
              <a:gd name="connsiteX11" fmla="*/ 2462239 w 4817297"/>
              <a:gd name="connsiteY11" fmla="*/ 3430803 h 6858001"/>
              <a:gd name="connsiteX12" fmla="*/ 2465963 w 4817297"/>
              <a:gd name="connsiteY12" fmla="*/ 3318938 h 6858001"/>
              <a:gd name="connsiteX13" fmla="*/ 2064188 w 4817297"/>
              <a:gd name="connsiteY13" fmla="*/ 1595395 h 6858001"/>
              <a:gd name="connsiteX14" fmla="*/ 794276 w 4817297"/>
              <a:gd name="connsiteY14" fmla="*/ 215347 h 6858001"/>
              <a:gd name="connsiteX15" fmla="*/ 546722 w 4817297"/>
              <a:gd name="connsiteY15" fmla="*/ 1000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7297" h="6858001">
                <a:moveTo>
                  <a:pt x="347148" y="0"/>
                </a:moveTo>
                <a:lnTo>
                  <a:pt x="4817296" y="0"/>
                </a:lnTo>
                <a:lnTo>
                  <a:pt x="4817296" y="3430803"/>
                </a:lnTo>
                <a:lnTo>
                  <a:pt x="4817297" y="3430803"/>
                </a:lnTo>
                <a:lnTo>
                  <a:pt x="4817297" y="6858001"/>
                </a:lnTo>
                <a:lnTo>
                  <a:pt x="0" y="6858001"/>
                </a:lnTo>
                <a:lnTo>
                  <a:pt x="135795" y="6800192"/>
                </a:lnTo>
                <a:cubicBezTo>
                  <a:pt x="263380" y="6740562"/>
                  <a:pt x="393065" y="6669374"/>
                  <a:pt x="526928" y="6585547"/>
                </a:cubicBezTo>
                <a:cubicBezTo>
                  <a:pt x="1128465" y="6228916"/>
                  <a:pt x="1663915" y="5760515"/>
                  <a:pt x="1931265" y="5158286"/>
                </a:cubicBezTo>
                <a:cubicBezTo>
                  <a:pt x="2223678" y="4631336"/>
                  <a:pt x="2413747" y="4104949"/>
                  <a:pt x="2456696" y="3488484"/>
                </a:cubicBezTo>
                <a:lnTo>
                  <a:pt x="2458676" y="3430803"/>
                </a:lnTo>
                <a:lnTo>
                  <a:pt x="2462239" y="3430803"/>
                </a:lnTo>
                <a:lnTo>
                  <a:pt x="2465963" y="3318938"/>
                </a:lnTo>
                <a:cubicBezTo>
                  <a:pt x="2465963" y="2697917"/>
                  <a:pt x="2331537" y="2076895"/>
                  <a:pt x="2064188" y="1595395"/>
                </a:cubicBezTo>
                <a:cubicBezTo>
                  <a:pt x="1863675" y="1111620"/>
                  <a:pt x="1395813" y="628603"/>
                  <a:pt x="794276" y="215347"/>
                </a:cubicBezTo>
                <a:cubicBezTo>
                  <a:pt x="710542" y="180846"/>
                  <a:pt x="628685" y="141179"/>
                  <a:pt x="546722" y="100007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0DF321-2A6F-4AC4-84EC-9642B372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764" y="728529"/>
            <a:ext cx="4929136" cy="3694556"/>
          </a:xfrm>
        </p:spPr>
        <p:txBody>
          <a:bodyPr rtlCol="0" anchor="b">
            <a:normAutofit/>
          </a:bodyPr>
          <a:lstStyle>
            <a:lvl1pPr algn="ctr">
              <a:lnSpc>
                <a:spcPct val="120000"/>
              </a:lnSpc>
              <a:spcBef>
                <a:spcPts val="1000"/>
              </a:spcBef>
              <a:defRPr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B9C34EE-56BF-44B0-AB0C-5E6CDC607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8231" y="4818014"/>
            <a:ext cx="4935538" cy="853444"/>
          </a:xfrm>
        </p:spPr>
        <p:txBody>
          <a:bodyPr rtlCol="0"/>
          <a:lstStyle>
            <a:lvl1pPr algn="ctr">
              <a:buNone/>
              <a:defRPr lang="pt-BR" sz="2800" kern="1200" spc="20" baseline="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57AF69-69C2-4187-8895-13BF350A809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250131-119B-4EB8-983E-EA4541B190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A50DEAA-16C2-49C9-8258-0016B09557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27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05ECF08-6E4D-4E2C-BC53-84BAB8528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0000" y="1840698"/>
            <a:ext cx="5015638" cy="565796"/>
          </a:xfrm>
        </p:spPr>
        <p:txBody>
          <a:bodyPr wrap="square"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400" y="1840698"/>
            <a:ext cx="5015638" cy="565796"/>
          </a:xfrm>
        </p:spPr>
        <p:txBody>
          <a:bodyPr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25E3DF90-BDAB-48CD-8B82-4755E9DF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C38C9258-CD4D-4548-8772-8FB275F9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9457AE14-A5CA-42ED-B5D5-FE6D1045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49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05ECF08-6E4D-4E2C-BC53-84BAB8528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0000" y="1840698"/>
            <a:ext cx="3312105" cy="565796"/>
          </a:xfrm>
        </p:spPr>
        <p:txBody>
          <a:bodyPr wrap="square"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20002" y="2541600"/>
            <a:ext cx="3304288" cy="323457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39948" y="1840698"/>
            <a:ext cx="3312105" cy="565796"/>
          </a:xfrm>
        </p:spPr>
        <p:txBody>
          <a:bodyPr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43857" y="2541600"/>
            <a:ext cx="3304287" cy="323457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2CBE9708-14E4-4BCB-A359-CC345FB2F0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6220" y="1840698"/>
            <a:ext cx="3312105" cy="565796"/>
          </a:xfrm>
        </p:spPr>
        <p:txBody>
          <a:bodyPr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D34B0309-E157-4DD2-AF03-3030A1149E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40274" y="2541600"/>
            <a:ext cx="3304287" cy="323457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Data 14">
            <a:extLst>
              <a:ext uri="{FF2B5EF4-FFF2-40B4-BE49-F238E27FC236}">
                <a16:creationId xmlns:a16="http://schemas.microsoft.com/office/drawing/2014/main" id="{9EBF02C2-69A8-42BC-B52D-CB6FEE37E4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9ADB71AC-99F1-486B-8201-51131757B5A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59777249-3881-4E7B-BADF-69BB6E7C90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9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10065" y="6138000"/>
            <a:ext cx="2569163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BR" dirty="0"/>
              <a:t>Domingo, 31 de janeiro de 20XX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594100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003280" y="6138000"/>
            <a:ext cx="118872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+mn-lt"/>
              </a:defRPr>
            </a:lvl1pPr>
          </a:lstStyle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9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  <p:sldLayoutId id="2147483693" r:id="rId4"/>
    <p:sldLayoutId id="2147483674" r:id="rId5"/>
    <p:sldLayoutId id="2147483691" r:id="rId6"/>
    <p:sldLayoutId id="2147483690" r:id="rId7"/>
    <p:sldLayoutId id="2147483677" r:id="rId8"/>
    <p:sldLayoutId id="2147483694" r:id="rId9"/>
    <p:sldLayoutId id="2147483689" r:id="rId10"/>
    <p:sldLayoutId id="2147483688" r:id="rId11"/>
    <p:sldLayoutId id="2147483676" r:id="rId12"/>
    <p:sldLayoutId id="2147483686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461">
          <p15:clr>
            <a:srgbClr val="F26B43"/>
          </p15:clr>
        </p15:guide>
        <p15:guide id="24" pos="1209">
          <p15:clr>
            <a:srgbClr val="F26B43"/>
          </p15:clr>
        </p15:guide>
        <p15:guide id="25" pos="1663">
          <p15:clr>
            <a:srgbClr val="F26B43"/>
          </p15:clr>
        </p15:guide>
        <p15:guide id="26" pos="2865">
          <p15:clr>
            <a:srgbClr val="F26B43"/>
          </p15:clr>
        </p15:guide>
        <p15:guide id="27" pos="4067">
          <p15:clr>
            <a:srgbClr val="F26B43"/>
          </p15:clr>
        </p15:guide>
        <p15:guide id="28" pos="4815">
          <p15:clr>
            <a:srgbClr val="F26B43"/>
          </p15:clr>
        </p15:guide>
        <p15:guide id="29" pos="5269">
          <p15:clr>
            <a:srgbClr val="F26B43"/>
          </p15:clr>
        </p15:guide>
        <p15:guide id="30" pos="6017">
          <p15:clr>
            <a:srgbClr val="F26B43"/>
          </p15:clr>
        </p15:guide>
        <p15:guide id="31" pos="6471">
          <p15:clr>
            <a:srgbClr val="F26B43"/>
          </p15:clr>
        </p15:guide>
        <p15:guide id="32" pos="7219">
          <p15:clr>
            <a:srgbClr val="F26B43"/>
          </p15:clr>
        </p15:guide>
        <p15:guide id="33" orient="horz" pos="459">
          <p15:clr>
            <a:srgbClr val="F26B43"/>
          </p15:clr>
        </p15:guide>
        <p15:guide id="35" orient="horz" pos="1661">
          <p15:clr>
            <a:srgbClr val="F26B43"/>
          </p15:clr>
        </p15:guide>
        <p15:guide id="36" orient="horz" pos="2432">
          <p15:clr>
            <a:srgbClr val="F26B43"/>
          </p15:clr>
        </p15:guide>
        <p15:guide id="37" orient="horz" pos="2886">
          <p15:clr>
            <a:srgbClr val="F26B43"/>
          </p15:clr>
        </p15:guide>
        <p15:guide id="38" orient="horz" pos="3634">
          <p15:clr>
            <a:srgbClr val="F26B43"/>
          </p15:clr>
        </p15:guide>
        <p15:guide id="39" pos="3840">
          <p15:clr>
            <a:srgbClr val="5ACBF0"/>
          </p15:clr>
        </p15:guide>
        <p15:guide id="40" pos="2411">
          <p15:clr>
            <a:srgbClr val="F26B43"/>
          </p15:clr>
        </p15:guide>
        <p15:guide id="41" pos="3613">
          <p15:clr>
            <a:srgbClr val="F26B43"/>
          </p15:clr>
        </p15:guide>
        <p15:guide id="42" orient="horz" pos="1207">
          <p15:clr>
            <a:srgbClr val="F26B43"/>
          </p15:clr>
        </p15:guide>
        <p15:guide id="43" orient="horz" pos="2047">
          <p15:clr>
            <a:srgbClr val="5ACBF0"/>
          </p15:clr>
        </p15:guide>
        <p15:guide id="44" orient="horz" pos="38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>
            <a:extLst>
              <a:ext uri="{FF2B5EF4-FFF2-40B4-BE49-F238E27FC236}">
                <a16:creationId xmlns:a16="http://schemas.microsoft.com/office/drawing/2014/main" id="{EEA85169-A40A-40DD-9871-5FE5B6A0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174" y="728662"/>
            <a:ext cx="5014913" cy="2776536"/>
          </a:xfrm>
        </p:spPr>
        <p:txBody>
          <a:bodyPr rtlCol="0"/>
          <a:lstStyle/>
          <a:p>
            <a:pPr rtl="0"/>
            <a:r>
              <a:rPr lang="pt-BR" dirty="0"/>
              <a:t>PetConnect</a:t>
            </a:r>
          </a:p>
        </p:txBody>
      </p:sp>
      <p:pic>
        <p:nvPicPr>
          <p:cNvPr id="12" name="Espaço Reservado para Imagem 11" descr="Desenho de um animal&#10;&#10;Descrição gerada automaticamente">
            <a:extLst>
              <a:ext uri="{FF2B5EF4-FFF2-40B4-BE49-F238E27FC236}">
                <a16:creationId xmlns:a16="http://schemas.microsoft.com/office/drawing/2014/main" id="{446FBC04-8E63-598D-4930-C1FE820360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35" r="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973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A1D7D-724B-494C-8E1D-AFC61B14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</p:spPr>
        <p:txBody>
          <a:bodyPr rtlCol="0"/>
          <a:lstStyle/>
          <a:p>
            <a:pPr rtl="0"/>
            <a:r>
              <a:rPr lang="pt-BR" dirty="0"/>
              <a:t>Equipe PetConnect</a:t>
            </a:r>
          </a:p>
        </p:txBody>
      </p:sp>
      <p:graphicFrame>
        <p:nvGraphicFramePr>
          <p:cNvPr id="7" name="Espaço Reservado para Conteúdo 6" descr="Smart Art dos Membros da Equipe">
            <a:extLst>
              <a:ext uri="{FF2B5EF4-FFF2-40B4-BE49-F238E27FC236}">
                <a16:creationId xmlns:a16="http://schemas.microsoft.com/office/drawing/2014/main" id="{7C3F7AD9-DEA4-424B-B3D7-AFAE19BC2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94578"/>
              </p:ext>
            </p:extLst>
          </p:nvPr>
        </p:nvGraphicFramePr>
        <p:xfrm>
          <a:off x="720726" y="2541588"/>
          <a:ext cx="9961518" cy="322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2BDC9905-48C6-4C3B-8754-829B0F4E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065" y="6138000"/>
            <a:ext cx="2752043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769077E7-4194-47DC-861F-05700D1D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3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ítulo 64">
            <a:extLst>
              <a:ext uri="{FF2B5EF4-FFF2-40B4-BE49-F238E27FC236}">
                <a16:creationId xmlns:a16="http://schemas.microsoft.com/office/drawing/2014/main" id="{E8D9CF6D-517D-4B56-9B8B-26CDEB74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93" y="607075"/>
            <a:ext cx="7603645" cy="1185705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12CAAFB-2A6A-4F01-96EA-88B3E4832A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2707" y="708462"/>
            <a:ext cx="3292590" cy="28958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PetConnect</a:t>
            </a:r>
          </a:p>
        </p:txBody>
      </p:sp>
      <p:pic>
        <p:nvPicPr>
          <p:cNvPr id="41" name="Espaço Reservado para Imagem 40" descr="Gatinhos caminhando na grama longa">
            <a:extLst>
              <a:ext uri="{FF2B5EF4-FFF2-40B4-BE49-F238E27FC236}">
                <a16:creationId xmlns:a16="http://schemas.microsoft.com/office/drawing/2014/main" id="{7EC254CC-ED73-4E0D-82D8-22657C88DDE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8525" y="2394037"/>
            <a:ext cx="2532063" cy="3852539"/>
          </a:xfrm>
        </p:spPr>
      </p:pic>
      <p:pic>
        <p:nvPicPr>
          <p:cNvPr id="7" name="Espaço Reservado para Imagem 6" descr="Homem com cachorro na cozinha&#10;&#10;Descrição gerada automaticamente">
            <a:extLst>
              <a:ext uri="{FF2B5EF4-FFF2-40B4-BE49-F238E27FC236}">
                <a16:creationId xmlns:a16="http://schemas.microsoft.com/office/drawing/2014/main" id="{6687150E-B76A-39DF-41D3-9AC14AC06CD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5803" r="25803"/>
          <a:stretch>
            <a:fillRect/>
          </a:stretch>
        </p:blipFill>
        <p:spPr/>
      </p:pic>
      <p:pic>
        <p:nvPicPr>
          <p:cNvPr id="22" name="Espaço Reservado para Imagem 21" descr="Cachorro com brinquedo na boca&#10;&#10;Descrição gerada automaticamente">
            <a:extLst>
              <a:ext uri="{FF2B5EF4-FFF2-40B4-BE49-F238E27FC236}">
                <a16:creationId xmlns:a16="http://schemas.microsoft.com/office/drawing/2014/main" id="{3D9BDF71-800D-A1DB-58B9-E8986DCD63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5740" r="25740"/>
          <a:stretch>
            <a:fillRect/>
          </a:stretch>
        </p:blipFill>
        <p:spPr/>
      </p:pic>
      <p:pic>
        <p:nvPicPr>
          <p:cNvPr id="26" name="Espaço Reservado para Imagem 25" descr="Gato com a língua de fora&#10;&#10;Descrição gerada automaticamente">
            <a:extLst>
              <a:ext uri="{FF2B5EF4-FFF2-40B4-BE49-F238E27FC236}">
                <a16:creationId xmlns:a16="http://schemas.microsoft.com/office/drawing/2014/main" id="{9E20CB53-2807-349F-294D-7EDF3411C5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31805" r="31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669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3CC5BDEA-39D8-4A5F-BC06-7868AF35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65" y="1077430"/>
            <a:ext cx="3927727" cy="494996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3C61F0-FEDF-462D-A503-4EE84BBD92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37062" y="418745"/>
            <a:ext cx="7947111" cy="2119356"/>
          </a:xfrm>
        </p:spPr>
        <p:txBody>
          <a:bodyPr rtlCol="0">
            <a:normAutofit/>
          </a:bodyPr>
          <a:lstStyle/>
          <a:p>
            <a:pPr algn="just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À medida que a indústria pet continua a crescer e a se digitalizar, a demanda por um gerenciamento mais eficiente e integrado torna-se cada vez mais evidente. O PetConnect nasce da necessidade de simplificar operações complexas em petshops, oferecendo uma plataforma ágil e adaptada para o mundo moderno. </a:t>
            </a:r>
            <a:r>
              <a:rPr lang="pt-BR" b="0" i="0">
                <a:solidFill>
                  <a:srgbClr val="ECECEC"/>
                </a:solidFill>
                <a:effectLst/>
                <a:latin typeface="Söhne"/>
              </a:rPr>
              <a:t>Nosso propósito 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hoje é mergulhar na visão por trás do PetConnect, entender seus objetivos fundamentais e explorar as funcionalidades que tornam nosso sistema uma peça chave para o sucesso de qualquer petshop.</a:t>
            </a:r>
          </a:p>
        </p:txBody>
      </p:sp>
      <p:pic>
        <p:nvPicPr>
          <p:cNvPr id="27" name="Espaço Reservado para Imagem 26" descr="Cachorrinhos felizes deitados na grama">
            <a:extLst>
              <a:ext uri="{FF2B5EF4-FFF2-40B4-BE49-F238E27FC236}">
                <a16:creationId xmlns:a16="http://schemas.microsoft.com/office/drawing/2014/main" id="{5AFDBF82-BEDF-457D-AB51-EFAD1217B7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8476" y="2680058"/>
            <a:ext cx="3485697" cy="3449280"/>
          </a:xfrm>
        </p:spPr>
      </p:pic>
      <p:sp>
        <p:nvSpPr>
          <p:cNvPr id="30" name="Espaço Reservado para Data 29">
            <a:extLst>
              <a:ext uri="{FF2B5EF4-FFF2-40B4-BE49-F238E27FC236}">
                <a16:creationId xmlns:a16="http://schemas.microsoft.com/office/drawing/2014/main" id="{210B329D-AC07-4BEE-9176-0FB246FDA92B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10065" y="6138000"/>
            <a:ext cx="2884035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32" name="Espaço Reservado para o Número do Slide 31">
            <a:extLst>
              <a:ext uri="{FF2B5EF4-FFF2-40B4-BE49-F238E27FC236}">
                <a16:creationId xmlns:a16="http://schemas.microsoft.com/office/drawing/2014/main" id="{84DD0E32-C081-47F7-A4AE-6AD4EC85D02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2</a:t>
            </a:fld>
            <a:endParaRPr lang="pt-BR" dirty="0"/>
          </a:p>
        </p:txBody>
      </p:sp>
      <p:pic>
        <p:nvPicPr>
          <p:cNvPr id="10" name="Espaço Reservado para Imagem 9" descr="Homem com cachorro na cozinha&#10;&#10;Descrição gerada automaticamente">
            <a:extLst>
              <a:ext uri="{FF2B5EF4-FFF2-40B4-BE49-F238E27FC236}">
                <a16:creationId xmlns:a16="http://schemas.microsoft.com/office/drawing/2014/main" id="{5EFD48D0-6504-1AF9-A892-A1EAABDB42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3465" r="13465"/>
          <a:stretch>
            <a:fillRect/>
          </a:stretch>
        </p:blipFill>
        <p:spPr/>
      </p:pic>
      <p:pic>
        <p:nvPicPr>
          <p:cNvPr id="15" name="Espaço Reservado para Imagem 14" descr="Pessoa segurando um gato&#10;&#10;Descrição gerada automaticamente">
            <a:extLst>
              <a:ext uri="{FF2B5EF4-FFF2-40B4-BE49-F238E27FC236}">
                <a16:creationId xmlns:a16="http://schemas.microsoft.com/office/drawing/2014/main" id="{D36E52EF-5C12-80A3-9C4B-ACF556C829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l="16344" r="163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778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FE731-CD8E-43D3-B42A-362F510B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 rtlCol="0"/>
          <a:lstStyle/>
          <a:p>
            <a:pPr rtl="0"/>
            <a:r>
              <a:rPr lang="pt-BR" dirty="0"/>
              <a:t>Quadro “3 Objetivos”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2642B3-CD54-4933-A8FC-D642ACD8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3312105" cy="565796"/>
          </a:xfrm>
        </p:spPr>
        <p:txBody>
          <a:bodyPr rtlCol="0"/>
          <a:lstStyle/>
          <a:p>
            <a:pPr rtl="0"/>
            <a:r>
              <a:rPr lang="pt-BR" dirty="0"/>
              <a:t>Agendamento Inteligente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EC87A6-C57E-4CCD-8F25-3047709E5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2" y="2541600"/>
            <a:ext cx="3304288" cy="3234575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Prover agendamento eficiente que permita aos donos de pets reservar e gerenciar horários para consultas veterinárias, banhos e tosas de forma fácil e automatizada, minimizando o esforço manual e otimizando o calendário do petshop. 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C1C327-F57B-4D11-AE24-A0EE8AF8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9948" y="1840698"/>
            <a:ext cx="3312105" cy="565796"/>
          </a:xfrm>
        </p:spPr>
        <p:txBody>
          <a:bodyPr rtlCol="0"/>
          <a:lstStyle/>
          <a:p>
            <a:pPr rtl="0"/>
            <a:r>
              <a:rPr lang="pt-BR" dirty="0"/>
              <a:t>E-Commerce Integrado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A06A94-16E6-453B-95C6-1BB24421C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3857" y="2541600"/>
            <a:ext cx="3304287" cy="3234575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Disponibilizar um e-commerce seguro e confiável que habilite a venda online de medicamentos e produtos para pets, oferecendo uma interface simples para compra.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EDDAD1C-D5A0-4CEF-8F22-E3F275956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6220" y="1840698"/>
            <a:ext cx="3312105" cy="565796"/>
          </a:xfrm>
        </p:spPr>
        <p:txBody>
          <a:bodyPr rtlCol="0"/>
          <a:lstStyle/>
          <a:p>
            <a:pPr rtl="0"/>
            <a:r>
              <a:rPr lang="pt-BR" dirty="0"/>
              <a:t>Engajamento do Usuário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C5331AA7-B00E-4D8B-8F1B-96987230E36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40274" y="2541600"/>
            <a:ext cx="3304287" cy="3234575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ambiente interativo no qual os usuários possam cadastrar seus pets e receber recomendações nutricionais personalizadas. </a:t>
            </a:r>
            <a:endParaRPr lang="pt-BR" dirty="0"/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05D7542B-3670-4369-A9EF-A31DBE053A9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10065" y="6138000"/>
            <a:ext cx="2745736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D15BF75B-7B03-444E-84C9-CD7D4EEF61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29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AF9B78DE-7E0D-4CEE-83B9-7C1D500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rtlCol="0" anchor="ctr"/>
          <a:lstStyle/>
          <a:p>
            <a:pPr rtl="0"/>
            <a:r>
              <a:rPr lang="pt-BR" dirty="0"/>
              <a:t>Quadro “É – NÃO É – FAZ – NÃO FAZ”</a:t>
            </a:r>
          </a:p>
        </p:txBody>
      </p:sp>
      <p:sp>
        <p:nvSpPr>
          <p:cNvPr id="24" name="Espaço Reservado para Data 23">
            <a:extLst>
              <a:ext uri="{FF2B5EF4-FFF2-40B4-BE49-F238E27FC236}">
                <a16:creationId xmlns:a16="http://schemas.microsoft.com/office/drawing/2014/main" id="{D1ACDBC7-BAA7-4C2B-9A7B-16ECE3CD38C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0065" y="6138000"/>
            <a:ext cx="2733124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26" name="Espaço Reservado para o Número do Slide 25">
            <a:extLst>
              <a:ext uri="{FF2B5EF4-FFF2-40B4-BE49-F238E27FC236}">
                <a16:creationId xmlns:a16="http://schemas.microsoft.com/office/drawing/2014/main" id="{363C30F1-FF00-4817-9660-89E12F5B30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4</a:t>
            </a:fld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EB22A95-3063-134F-8E50-504539DB02E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20633191"/>
              </p:ext>
            </p:extLst>
          </p:nvPr>
        </p:nvGraphicFramePr>
        <p:xfrm>
          <a:off x="774700" y="2008262"/>
          <a:ext cx="10642600" cy="362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F5C8DD-8912-4258-799F-6B7C0BA70A1A}"/>
              </a:ext>
            </a:extLst>
          </p:cNvPr>
          <p:cNvCxnSpPr>
            <a:cxnSpLocks/>
          </p:cNvCxnSpPr>
          <p:nvPr/>
        </p:nvCxnSpPr>
        <p:spPr>
          <a:xfrm>
            <a:off x="6096000" y="3324314"/>
            <a:ext cx="0" cy="992892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6CBB0A8-C24E-4B0C-03C9-B8789C517CFD}"/>
              </a:ext>
            </a:extLst>
          </p:cNvPr>
          <p:cNvCxnSpPr>
            <a:cxnSpLocks/>
          </p:cNvCxnSpPr>
          <p:nvPr/>
        </p:nvCxnSpPr>
        <p:spPr>
          <a:xfrm>
            <a:off x="4988719" y="3821943"/>
            <a:ext cx="2209800" cy="0"/>
          </a:xfrm>
          <a:prstGeom prst="line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5E5B0A72-73E7-4C55-874C-B50A6CA6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rtlCol="0" anchor="ctr"/>
          <a:lstStyle/>
          <a:p>
            <a:pPr rtl="0"/>
            <a:r>
              <a:rPr lang="pt-BR" dirty="0"/>
              <a:t>Visão do Produto</a:t>
            </a:r>
          </a:p>
        </p:txBody>
      </p:sp>
      <p:sp>
        <p:nvSpPr>
          <p:cNvPr id="21" name="Espaço Reservado para Data 20">
            <a:extLst>
              <a:ext uri="{FF2B5EF4-FFF2-40B4-BE49-F238E27FC236}">
                <a16:creationId xmlns:a16="http://schemas.microsoft.com/office/drawing/2014/main" id="{C9C0DDC3-A16E-49F8-A3FD-CBC53C2780D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0065" y="6138000"/>
            <a:ext cx="2670062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8A201B3-2CCF-4132-8763-1BFF87552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5</a:t>
            </a:fld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72B607E-851B-2347-CBEA-E07A901E54A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3207225"/>
              </p:ext>
            </p:extLst>
          </p:nvPr>
        </p:nvGraphicFramePr>
        <p:xfrm>
          <a:off x="-1370294" y="2591112"/>
          <a:ext cx="10642600" cy="324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343DC972-598A-EBD7-AB93-2A368C747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808367"/>
              </p:ext>
            </p:extLst>
          </p:nvPr>
        </p:nvGraphicFramePr>
        <p:xfrm>
          <a:off x="3951006" y="2588493"/>
          <a:ext cx="10642600" cy="324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8A3B32C-BC3C-4AAF-5595-B89B62A7E94F}"/>
              </a:ext>
            </a:extLst>
          </p:cNvPr>
          <p:cNvSpPr txBox="1"/>
          <p:nvPr/>
        </p:nvSpPr>
        <p:spPr>
          <a:xfrm>
            <a:off x="1535148" y="2247201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7A0724-169F-E2EE-2501-09E0E3942EB1}"/>
              </a:ext>
            </a:extLst>
          </p:cNvPr>
          <p:cNvSpPr txBox="1"/>
          <p:nvPr/>
        </p:nvSpPr>
        <p:spPr>
          <a:xfrm>
            <a:off x="5105680" y="2231872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29F5E0-A311-6A61-21F8-DCA59994E072}"/>
              </a:ext>
            </a:extLst>
          </p:cNvPr>
          <p:cNvSpPr txBox="1"/>
          <p:nvPr/>
        </p:nvSpPr>
        <p:spPr>
          <a:xfrm>
            <a:off x="8676213" y="2250756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0B73C8-8FCE-C54C-12F8-22B09035FF73}"/>
              </a:ext>
            </a:extLst>
          </p:cNvPr>
          <p:cNvSpPr txBox="1"/>
          <p:nvPr/>
        </p:nvSpPr>
        <p:spPr>
          <a:xfrm>
            <a:off x="1775595" y="584867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Expectativa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1195BF-5292-AF03-F7A0-E5189C5BE595}"/>
              </a:ext>
            </a:extLst>
          </p:cNvPr>
          <p:cNvSpPr txBox="1"/>
          <p:nvPr/>
        </p:nvSpPr>
        <p:spPr>
          <a:xfrm>
            <a:off x="8949956" y="5825394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Expectativa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0EA128-1C10-F6C2-52E1-431206228464}"/>
              </a:ext>
            </a:extLst>
          </p:cNvPr>
          <p:cNvSpPr txBox="1"/>
          <p:nvPr/>
        </p:nvSpPr>
        <p:spPr>
          <a:xfrm>
            <a:off x="5362775" y="583175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Expectativa</a:t>
            </a:r>
          </a:p>
        </p:txBody>
      </p:sp>
    </p:spTree>
    <p:extLst>
      <p:ext uri="{BB962C8B-B14F-4D97-AF65-F5344CB8AC3E}">
        <p14:creationId xmlns:p14="http://schemas.microsoft.com/office/powerpoint/2010/main" val="8406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5E5B0A72-73E7-4C55-874C-B50A6CA6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rtlCol="0" anchor="ctr"/>
          <a:lstStyle/>
          <a:p>
            <a:pPr rtl="0"/>
            <a:r>
              <a:rPr lang="pt-BR" dirty="0"/>
              <a:t>Relação de Requisitos Funcionais</a:t>
            </a:r>
          </a:p>
        </p:txBody>
      </p:sp>
      <p:sp>
        <p:nvSpPr>
          <p:cNvPr id="21" name="Espaço Reservado para Data 20">
            <a:extLst>
              <a:ext uri="{FF2B5EF4-FFF2-40B4-BE49-F238E27FC236}">
                <a16:creationId xmlns:a16="http://schemas.microsoft.com/office/drawing/2014/main" id="{C9C0DDC3-A16E-49F8-A3FD-CBC53C2780D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0065" y="6138000"/>
            <a:ext cx="2670062" cy="720000"/>
          </a:xfrm>
        </p:spPr>
        <p:txBody>
          <a:bodyPr rtlCol="0"/>
          <a:lstStyle/>
          <a:p>
            <a:pPr rtl="0"/>
            <a:r>
              <a:rPr lang="pt-BR"/>
              <a:t>Quinta, 14 de março de 2024</a:t>
            </a:r>
            <a:endParaRPr lang="pt-BR" dirty="0"/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8A201B3-2CCF-4132-8763-1BFF87552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6</a:t>
            </a:fld>
            <a:endParaRPr lang="pt-BR" dirty="0"/>
          </a:p>
        </p:txBody>
      </p:sp>
      <p:graphicFrame>
        <p:nvGraphicFramePr>
          <p:cNvPr id="32" name="Espaço Reservado para Conteúdo 3">
            <a:extLst>
              <a:ext uri="{FF2B5EF4-FFF2-40B4-BE49-F238E27FC236}">
                <a16:creationId xmlns:a16="http://schemas.microsoft.com/office/drawing/2014/main" id="{49C9495E-84BA-0387-D8BF-51211CA55CA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8302046"/>
              </p:ext>
            </p:extLst>
          </p:nvPr>
        </p:nvGraphicFramePr>
        <p:xfrm>
          <a:off x="196553" y="1973487"/>
          <a:ext cx="11798894" cy="4341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05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1">
            <a:extLst>
              <a:ext uri="{FF2B5EF4-FFF2-40B4-BE49-F238E27FC236}">
                <a16:creationId xmlns:a16="http://schemas.microsoft.com/office/drawing/2014/main" id="{719876EA-1E84-4F85-B7BD-D6CB0D05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wrap="square" rtlCol="0" anchor="ctr">
            <a:normAutofit/>
          </a:bodyPr>
          <a:lstStyle/>
          <a:p>
            <a:pPr rtl="0"/>
            <a:r>
              <a:rPr lang="pt-BR" dirty="0"/>
              <a:t>Relação de Atores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7F303E4A-D373-4141-B385-4B59DD6D0CE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0065" y="6138000"/>
            <a:ext cx="2569163" cy="7200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Quinta, 14 de março de 2024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156B30B7-6136-423E-9E3D-1FE0DC3EE3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03280" y="6138000"/>
            <a:ext cx="1188720" cy="7200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621B6DD-29C1-4FEA-923F-71EA1347694C}" type="slidenum">
              <a:rPr lang="pt-BR" smtClean="0"/>
              <a:pPr rtl="0">
                <a:spcAft>
                  <a:spcPts val="600"/>
                </a:spcAft>
              </a:pPr>
              <a:t>7</a:t>
            </a:fld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C09F5E1-5ED0-72D4-F20D-27060EBE2B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45802103"/>
              </p:ext>
            </p:extLst>
          </p:nvPr>
        </p:nvGraphicFramePr>
        <p:xfrm>
          <a:off x="774700" y="2386013"/>
          <a:ext cx="10642600" cy="324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773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ço Reservado para Imagem 18" descr="Homem sorrindo segurando um cachorrinho">
            <a:extLst>
              <a:ext uri="{FF2B5EF4-FFF2-40B4-BE49-F238E27FC236}">
                <a16:creationId xmlns:a16="http://schemas.microsoft.com/office/drawing/2014/main" id="{3EF06F3F-CF4F-4A81-BF19-BEEE27E1579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817996" cy="6858001"/>
          </a:xfrm>
        </p:spPr>
      </p:pic>
      <p:pic>
        <p:nvPicPr>
          <p:cNvPr id="28" name="Espaço Reservado para Imagem 27" descr="Gatinhos caminhando na grama longa">
            <a:extLst>
              <a:ext uri="{FF2B5EF4-FFF2-40B4-BE49-F238E27FC236}">
                <a16:creationId xmlns:a16="http://schemas.microsoft.com/office/drawing/2014/main" id="{FB99A4C4-515F-4A3A-97E5-A53C8F45B8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705" y="-3"/>
            <a:ext cx="4817297" cy="6858001"/>
          </a:xfrm>
        </p:spPr>
      </p:pic>
      <p:sp>
        <p:nvSpPr>
          <p:cNvPr id="48" name="Título 47">
            <a:extLst>
              <a:ext uri="{FF2B5EF4-FFF2-40B4-BE49-F238E27FC236}">
                <a16:creationId xmlns:a16="http://schemas.microsoft.com/office/drawing/2014/main" id="{F38792F7-FBCD-4459-924E-D851B63C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764" y="728529"/>
            <a:ext cx="4929136" cy="3694556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A maneira de </a:t>
            </a:r>
            <a:br>
              <a:rPr lang="pt-BR" dirty="0"/>
            </a:br>
            <a:r>
              <a:rPr lang="pt-BR"/>
              <a:t>começar é </a:t>
            </a:r>
            <a:br>
              <a:rPr lang="pt-BR" dirty="0"/>
            </a:br>
            <a:r>
              <a:rPr lang="pt-BR"/>
              <a:t>parar de falar e </a:t>
            </a:r>
            <a:br>
              <a:rPr lang="pt-BR" dirty="0"/>
            </a:br>
            <a:r>
              <a:rPr lang="pt-BR"/>
              <a:t>começar a fazer.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8F7D0-CD71-4C3D-ABE3-BC61CDDB8F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8231" y="4818014"/>
            <a:ext cx="4935538" cy="853444"/>
          </a:xfrm>
        </p:spPr>
        <p:txBody>
          <a:bodyPr rtlCol="0"/>
          <a:lstStyle/>
          <a:p>
            <a:pPr rtl="0"/>
            <a:r>
              <a:rPr lang="pt-BR"/>
              <a:t>Walt Disney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3F0BA101-F094-40D8-8DEB-617126B7D44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10065" y="6138000"/>
            <a:ext cx="2550244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E87551B5-4A9B-4FB6-867E-5EEEFEEDDD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43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39F8EA3E-07A0-4ABA-81B1-92F281BC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62" y="1502418"/>
            <a:ext cx="5158912" cy="1035050"/>
          </a:xfrm>
        </p:spPr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4D8ACB-14FB-4A5B-A3E3-860EE2ABD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362" y="2717800"/>
            <a:ext cx="5172182" cy="233203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Em suma, o PetConnect representa uma evolução no gerenciamento de petshops. Nosso sistema não só atende às necessidades atuais do mercado, como também pavimenta o caminho para um futuro mais interconectado e eficiente na gestão de serviços para animais de estimação.</a:t>
            </a:r>
            <a:endParaRPr lang="pt-BR" dirty="0"/>
          </a:p>
        </p:txBody>
      </p:sp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B023E6C4-A38E-4E96-8AA4-03052AD5517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10065" y="6138000"/>
            <a:ext cx="2808798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2AABB986-1E49-4BDF-9493-2065F653A8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16" name="Espaço Reservado para Imagem 15" descr="Cachorro sentado em calçada&#10;&#10;Descrição gerada automaticamente">
            <a:extLst>
              <a:ext uri="{FF2B5EF4-FFF2-40B4-BE49-F238E27FC236}">
                <a16:creationId xmlns:a16="http://schemas.microsoft.com/office/drawing/2014/main" id="{C78840E8-1CD9-828C-F427-F14FF24D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9229" r="92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071442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902.tgt.Office_50300887_TF56191530_Win32_OJ112196137" id="{8EA9936C-5288-45EC-BC96-F96CF765BE6E}" vid="{9286D03A-7AEF-4E2C-BB30-696ECBE92F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204B39-6EAA-4677-8C8D-C27F01CF8A3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8B08B8-C3E9-4A9F-B5DD-34D490AC9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60681D-E858-4FCC-ACDF-E8F8408B922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Blob</Template>
  <TotalTime>148</TotalTime>
  <Words>948</Words>
  <Application>Microsoft Office PowerPoint</Application>
  <PresentationFormat>Widescreen</PresentationFormat>
  <Paragraphs>104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Avenir Next LT Pro</vt:lpstr>
      <vt:lpstr>Calibri</vt:lpstr>
      <vt:lpstr>Sagona Book</vt:lpstr>
      <vt:lpstr>Söhne</vt:lpstr>
      <vt:lpstr>Symbol</vt:lpstr>
      <vt:lpstr>The Hand Extrablack</vt:lpstr>
      <vt:lpstr>BlobVTI</vt:lpstr>
      <vt:lpstr>PetConnect</vt:lpstr>
      <vt:lpstr>Introdução</vt:lpstr>
      <vt:lpstr>Quadro “3 Objetivos”</vt:lpstr>
      <vt:lpstr>Quadro “É – NÃO É – FAZ – NÃO FAZ”</vt:lpstr>
      <vt:lpstr>Visão do Produto</vt:lpstr>
      <vt:lpstr>Relação de Requisitos Funcionais</vt:lpstr>
      <vt:lpstr>Relação de Atores</vt:lpstr>
      <vt:lpstr>A maneira de  começar é  parar de falar e  começar a fazer.</vt:lpstr>
      <vt:lpstr>Resumo</vt:lpstr>
      <vt:lpstr>Equipe PetConnect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PetConnect</dc:title>
  <dc:creator>Gabriel Gomes Fachineli</dc:creator>
  <cp:lastModifiedBy>Gabriel Gomes Fachineli</cp:lastModifiedBy>
  <cp:revision>1</cp:revision>
  <dcterms:created xsi:type="dcterms:W3CDTF">2024-03-14T15:15:59Z</dcterms:created>
  <dcterms:modified xsi:type="dcterms:W3CDTF">2024-03-14T22:01:45Z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