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6C9A11-0DB0-0626-0DBB-4EE52A51B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1918AA-5C11-07B3-92F0-CBB91BDDB1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3C9D842-193D-5A1C-84FD-E1F8435E4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DA54-C3C4-4540-A7BF-300117929934}" type="datetimeFigureOut">
              <a:rPr lang="pt-BR" smtClean="0"/>
              <a:t>14/01/2025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BC5F17-57DD-5B3B-6383-5D0444859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0568A6-C2DA-E0DB-D4E1-B75C4ABF0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312C-F379-4FF9-B22A-B2B280FA27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4888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A3289C-A07E-5678-BD30-CE108ED87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F20F0B2-E3D5-0D6A-877C-3671855866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22E057-A5EC-7066-8F16-4FC2DA3B2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DA54-C3C4-4540-A7BF-300117929934}" type="datetimeFigureOut">
              <a:rPr lang="pt-BR" smtClean="0"/>
              <a:t>14/01/2025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E0F032-7F3D-DB4B-68CD-6FE941E79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79CF8C-7F8E-86FA-C6A7-34E05705D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312C-F379-4FF9-B22A-B2B280FA27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461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922D0D9-3CE4-3702-5F96-7ACE5462BE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7432033-91A1-8634-0182-C9D206B1D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BB01F2-B18A-47D6-A814-96A2E5E60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DA54-C3C4-4540-A7BF-300117929934}" type="datetimeFigureOut">
              <a:rPr lang="pt-BR" smtClean="0"/>
              <a:t>14/01/2025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552B69-A98E-E8B7-7AF0-922F9653D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387DB6-58BB-46A2-3D6C-628459FBB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312C-F379-4FF9-B22A-B2B280FA27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5900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0923C5-100C-DE47-5D68-88ED04804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0B11E3-E349-A809-D88D-249F14DE3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B7F4D0-C02F-B231-9084-9A18625C8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DA54-C3C4-4540-A7BF-300117929934}" type="datetimeFigureOut">
              <a:rPr lang="pt-BR" smtClean="0"/>
              <a:t>14/01/2025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954ADB-4AAC-007D-D13B-0D7FEC18E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8976D3-01CF-1EF0-61B3-8FC2D2C17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312C-F379-4FF9-B22A-B2B280FA27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934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E044A9-E113-4DA1-BB74-0EB1B40ED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18AA21D-010A-E92A-30E4-9D6836BD6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F24EB0-3938-3436-1A0F-18D4A9ADC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DA54-C3C4-4540-A7BF-300117929934}" type="datetimeFigureOut">
              <a:rPr lang="pt-BR" smtClean="0"/>
              <a:t>14/01/2025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0FF4A6D-10DB-6348-9EF6-98413AD23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87BEA9-18BD-60A1-4D24-45A33FBB1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312C-F379-4FF9-B22A-B2B280FA27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149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2A175A-725F-A2F6-5E11-7532189DA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A2C20A-BD9F-B519-52AB-351E193B3F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AC9FF26-2798-6667-2416-D7CCFABD7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134DC8-27CE-2DB0-ED31-2301E99E8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DA54-C3C4-4540-A7BF-300117929934}" type="datetimeFigureOut">
              <a:rPr lang="pt-BR" smtClean="0"/>
              <a:t>14/01/2025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B1E5AEE-8984-8F45-E835-C53BA5C36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1248994-6919-AB60-1946-0D0FB9992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312C-F379-4FF9-B22A-B2B280FA27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516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8D8537-7286-6D8C-896E-C140220E1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E123EA-06A7-A741-136C-38DA6B0C8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959BB7-C191-5321-B968-BE68C0FCB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C261CE5-F119-D79D-EEE6-DB7E554D6F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3DD3854-660D-96FD-5F9C-8859DA64CA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196F330-B89C-8495-8FE6-9ED64A416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DA54-C3C4-4540-A7BF-300117929934}" type="datetimeFigureOut">
              <a:rPr lang="pt-BR" smtClean="0"/>
              <a:t>14/01/2025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E5CEC97-1C6D-3EB8-A416-078D28783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4916A23-71D3-0DC6-D937-279F5FF0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312C-F379-4FF9-B22A-B2B280FA27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3353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6AC76D-05BA-A3BA-54DF-73DD1D105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BCC5982-F14A-8D71-3ACE-17E8314D0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DA54-C3C4-4540-A7BF-300117929934}" type="datetimeFigureOut">
              <a:rPr lang="pt-BR" smtClean="0"/>
              <a:t>14/01/2025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460CC3-83BF-52AD-112E-14F98188C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40AFA53-C283-57C6-9F79-BA62A4CAF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312C-F379-4FF9-B22A-B2B280FA27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19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E3EF35E-A5B9-A9D3-C1D4-F8C051431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DA54-C3C4-4540-A7BF-300117929934}" type="datetimeFigureOut">
              <a:rPr lang="pt-BR" smtClean="0"/>
              <a:t>14/01/2025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E92F0ED-B578-866D-6D21-E50E649D4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C092323-5EF2-D19F-FAA0-6E6F8999E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312C-F379-4FF9-B22A-B2B280FA27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4672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5C1351-58D0-FDB8-716F-B830119F9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C3A444-464B-7AC0-F0B9-1E486B75B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8329BEB-C7FD-E7BA-6FD6-F646888C31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FBB335-BB01-CA9C-213A-C5FE01638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DA54-C3C4-4540-A7BF-300117929934}" type="datetimeFigureOut">
              <a:rPr lang="pt-BR" smtClean="0"/>
              <a:t>14/01/2025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6AA2F57-FC4F-1CE7-2696-201164DD4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AF21AD-81AB-26D7-F83D-DBB369E38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312C-F379-4FF9-B22A-B2B280FA27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666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7057BC-3608-B520-867D-C2A213DFB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2E05822-D17C-ECEC-BF5F-0E90C70C69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8CA4318-3052-7FC1-377D-B05F4986B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6CD8CC-A301-A4E4-FE02-F53239284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2DA54-C3C4-4540-A7BF-300117929934}" type="datetimeFigureOut">
              <a:rPr lang="pt-BR" smtClean="0"/>
              <a:t>14/01/2025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AFF0D1-C7F2-AC08-C32B-3BE42A1F0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D9B3A6-6E54-9C74-A4FF-77257A4DA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C312C-F379-4FF9-B22A-B2B280FA27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6303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732AA0E-B9C7-F34A-422A-3A0A3C834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567D9B-054F-5F80-3A9B-0DEAE7DE4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71C2D6-F502-8175-369D-AD5B0F1DB8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2DA54-C3C4-4540-A7BF-300117929934}" type="datetimeFigureOut">
              <a:rPr lang="pt-BR" smtClean="0"/>
              <a:t>14/01/2025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FDAB94-A4F2-D48E-45A3-5F83B49BFC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170054-ECD1-6DDC-B31A-30E20C262D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C312C-F379-4FF9-B22A-B2B280FA27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1458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aixaDeTexto 30">
            <a:extLst>
              <a:ext uri="{FF2B5EF4-FFF2-40B4-BE49-F238E27FC236}">
                <a16:creationId xmlns:a16="http://schemas.microsoft.com/office/drawing/2014/main" id="{7731B8CB-CE69-9C78-C1DB-C819D7B097A0}"/>
              </a:ext>
            </a:extLst>
          </p:cNvPr>
          <p:cNvSpPr txBox="1"/>
          <p:nvPr/>
        </p:nvSpPr>
        <p:spPr>
          <a:xfrm>
            <a:off x="3595632" y="80184"/>
            <a:ext cx="514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>
                <a:solidFill>
                  <a:schemeClr val="accent2"/>
                </a:solidFill>
              </a:rPr>
              <a:t>SEQUÊNCIA DE CADASTROS – SISTEMA FOCCUS</a:t>
            </a:r>
          </a:p>
        </p:txBody>
      </p:sp>
      <p:sp>
        <p:nvSpPr>
          <p:cNvPr id="32" name="Fluxograma: Documento 31">
            <a:extLst>
              <a:ext uri="{FF2B5EF4-FFF2-40B4-BE49-F238E27FC236}">
                <a16:creationId xmlns:a16="http://schemas.microsoft.com/office/drawing/2014/main" id="{8C9127CD-2327-143C-FFE9-F15E55562CD3}"/>
              </a:ext>
            </a:extLst>
          </p:cNvPr>
          <p:cNvSpPr/>
          <p:nvPr/>
        </p:nvSpPr>
        <p:spPr>
          <a:xfrm>
            <a:off x="333289" y="557562"/>
            <a:ext cx="1561170" cy="612648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Instituição</a:t>
            </a:r>
          </a:p>
        </p:txBody>
      </p:sp>
      <p:cxnSp>
        <p:nvCxnSpPr>
          <p:cNvPr id="35" name="Conector: Angulado 34">
            <a:extLst>
              <a:ext uri="{FF2B5EF4-FFF2-40B4-BE49-F238E27FC236}">
                <a16:creationId xmlns:a16="http://schemas.microsoft.com/office/drawing/2014/main" id="{C5B9BCFE-3844-1571-D41B-9F22D156A38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16735" y="813705"/>
            <a:ext cx="612648" cy="4572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uxograma: Documento 36">
            <a:extLst>
              <a:ext uri="{FF2B5EF4-FFF2-40B4-BE49-F238E27FC236}">
                <a16:creationId xmlns:a16="http://schemas.microsoft.com/office/drawing/2014/main" id="{7A2D3155-ABED-CB8A-2D12-19E12016A6FD}"/>
              </a:ext>
            </a:extLst>
          </p:cNvPr>
          <p:cNvSpPr/>
          <p:nvPr/>
        </p:nvSpPr>
        <p:spPr>
          <a:xfrm>
            <a:off x="1667718" y="1348628"/>
            <a:ext cx="1561170" cy="612648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Orgão</a:t>
            </a:r>
            <a:endParaRPr lang="pt-BR" dirty="0"/>
          </a:p>
        </p:txBody>
      </p:sp>
      <p:cxnSp>
        <p:nvCxnSpPr>
          <p:cNvPr id="38" name="Conector: Angulado 37">
            <a:extLst>
              <a:ext uri="{FF2B5EF4-FFF2-40B4-BE49-F238E27FC236}">
                <a16:creationId xmlns:a16="http://schemas.microsoft.com/office/drawing/2014/main" id="{7248F19E-D289-0C54-9EF7-6DD7ADA2285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51164" y="1604771"/>
            <a:ext cx="612648" cy="4572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uxograma: Documento 38">
            <a:extLst>
              <a:ext uri="{FF2B5EF4-FFF2-40B4-BE49-F238E27FC236}">
                <a16:creationId xmlns:a16="http://schemas.microsoft.com/office/drawing/2014/main" id="{114A0F66-59F4-CAB1-0B44-1134254C7A66}"/>
              </a:ext>
            </a:extLst>
          </p:cNvPr>
          <p:cNvSpPr/>
          <p:nvPr/>
        </p:nvSpPr>
        <p:spPr>
          <a:xfrm>
            <a:off x="3092592" y="2139694"/>
            <a:ext cx="1561170" cy="612648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Escola</a:t>
            </a:r>
          </a:p>
        </p:txBody>
      </p: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ADFA318D-4F75-34B4-E7EF-6DCA50D3352B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76038" y="2395837"/>
            <a:ext cx="612648" cy="4572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uxograma: Documento 40">
            <a:extLst>
              <a:ext uri="{FF2B5EF4-FFF2-40B4-BE49-F238E27FC236}">
                <a16:creationId xmlns:a16="http://schemas.microsoft.com/office/drawing/2014/main" id="{73FF33B2-AB33-BB7E-79AB-A85D5B551BE1}"/>
              </a:ext>
            </a:extLst>
          </p:cNvPr>
          <p:cNvSpPr/>
          <p:nvPr/>
        </p:nvSpPr>
        <p:spPr>
          <a:xfrm>
            <a:off x="4424554" y="2930760"/>
            <a:ext cx="1561170" cy="612648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Modalidade</a:t>
            </a:r>
          </a:p>
        </p:txBody>
      </p:sp>
      <p:cxnSp>
        <p:nvCxnSpPr>
          <p:cNvPr id="42" name="Conector: Angulado 41">
            <a:extLst>
              <a:ext uri="{FF2B5EF4-FFF2-40B4-BE49-F238E27FC236}">
                <a16:creationId xmlns:a16="http://schemas.microsoft.com/office/drawing/2014/main" id="{28FD5AD2-2738-5827-A82D-5A69741EA63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08000" y="3186903"/>
            <a:ext cx="612648" cy="4572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uxograma: Documento 42">
            <a:extLst>
              <a:ext uri="{FF2B5EF4-FFF2-40B4-BE49-F238E27FC236}">
                <a16:creationId xmlns:a16="http://schemas.microsoft.com/office/drawing/2014/main" id="{0F24CAEA-B747-DAFA-B644-3D0E70E23F9F}"/>
              </a:ext>
            </a:extLst>
          </p:cNvPr>
          <p:cNvSpPr/>
          <p:nvPr/>
        </p:nvSpPr>
        <p:spPr>
          <a:xfrm>
            <a:off x="5827123" y="3721826"/>
            <a:ext cx="1561170" cy="612648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Corpo docente</a:t>
            </a:r>
          </a:p>
        </p:txBody>
      </p:sp>
      <p:cxnSp>
        <p:nvCxnSpPr>
          <p:cNvPr id="44" name="Conector: Angulado 43">
            <a:extLst>
              <a:ext uri="{FF2B5EF4-FFF2-40B4-BE49-F238E27FC236}">
                <a16:creationId xmlns:a16="http://schemas.microsoft.com/office/drawing/2014/main" id="{742DEC32-1CA7-6BBA-C8F0-0303F9A8CC5F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10569" y="3977969"/>
            <a:ext cx="612648" cy="4572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uxograma: Documento 44">
            <a:extLst>
              <a:ext uri="{FF2B5EF4-FFF2-40B4-BE49-F238E27FC236}">
                <a16:creationId xmlns:a16="http://schemas.microsoft.com/office/drawing/2014/main" id="{FF9B9EEF-EF22-36B9-9746-224D63C4605E}"/>
              </a:ext>
            </a:extLst>
          </p:cNvPr>
          <p:cNvSpPr/>
          <p:nvPr/>
        </p:nvSpPr>
        <p:spPr>
          <a:xfrm>
            <a:off x="7198723" y="4524043"/>
            <a:ext cx="1561170" cy="612648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Aluno</a:t>
            </a:r>
          </a:p>
        </p:txBody>
      </p:sp>
    </p:spTree>
    <p:extLst>
      <p:ext uri="{BB962C8B-B14F-4D97-AF65-F5344CB8AC3E}">
        <p14:creationId xmlns:p14="http://schemas.microsoft.com/office/powerpoint/2010/main" val="3936260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B8F2178-6883-5A0A-866E-5507BD834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65" y="904522"/>
            <a:ext cx="11422069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06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A53FB2C0-5ABC-8035-4813-A019E7A4BA92}"/>
              </a:ext>
            </a:extLst>
          </p:cNvPr>
          <p:cNvSpPr txBox="1"/>
          <p:nvPr/>
        </p:nvSpPr>
        <p:spPr>
          <a:xfrm>
            <a:off x="1973766" y="155447"/>
            <a:ext cx="77027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i="1" dirty="0">
                <a:solidFill>
                  <a:schemeClr val="accent2"/>
                </a:solidFill>
              </a:rPr>
              <a:t>Sobre as Migrações  -Layout planilha escola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FE7266C-D48D-E8E1-4846-2B9A7A25A6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90" y="703444"/>
            <a:ext cx="11850030" cy="511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806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25F1E62F-1620-2525-91A2-F82BC6478CCB}"/>
              </a:ext>
            </a:extLst>
          </p:cNvPr>
          <p:cNvSpPr txBox="1"/>
          <p:nvPr/>
        </p:nvSpPr>
        <p:spPr>
          <a:xfrm>
            <a:off x="3735658" y="89210"/>
            <a:ext cx="42030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>
                <a:solidFill>
                  <a:schemeClr val="accent2"/>
                </a:solidFill>
              </a:rPr>
              <a:t>Sobre as Migrações  -Layout planilha aluno</a:t>
            </a:r>
          </a:p>
          <a:p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8281539-687C-36FD-FE1E-1718075D9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2493"/>
            <a:ext cx="12192000" cy="445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741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141195C2-9EA0-E9CF-B2D3-927654F9CFEA}"/>
              </a:ext>
            </a:extLst>
          </p:cNvPr>
          <p:cNvSpPr txBox="1"/>
          <p:nvPr/>
        </p:nvSpPr>
        <p:spPr>
          <a:xfrm>
            <a:off x="3972623" y="133815"/>
            <a:ext cx="60941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i="1" dirty="0">
                <a:solidFill>
                  <a:schemeClr val="accent2"/>
                </a:solidFill>
              </a:rPr>
              <a:t>Sobre as Migrações  -Layout planilha servidores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135AC59-0F6B-4A8E-0E93-716EDFC261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1857"/>
            <a:ext cx="12192000" cy="435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6718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</TotalTime>
  <Words>34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MARCOS BARROSO</dc:creator>
  <cp:lastModifiedBy>MARCOS BARROSO</cp:lastModifiedBy>
  <cp:revision>4</cp:revision>
  <dcterms:created xsi:type="dcterms:W3CDTF">2025-01-13T13:32:37Z</dcterms:created>
  <dcterms:modified xsi:type="dcterms:W3CDTF">2025-01-14T15:10:46Z</dcterms:modified>
</cp:coreProperties>
</file>