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C4FE-93D5-42CA-9E20-DAAA96C9B4D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A6ED-F4AC-466D-80F5-07FB73427F0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96208" y="229622"/>
            <a:ext cx="659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Fornecer Orçamento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1032" y="755374"/>
            <a:ext cx="8349936" cy="57116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57060" y="47749"/>
            <a:ext cx="68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Venda do Produto</a:t>
            </a:r>
            <a:endParaRPr lang="pt-BR" b="1" dirty="0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2000774" cy="200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91" y="417261"/>
            <a:ext cx="11839829" cy="62485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835450" y="105570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de Configurar Produto</a:t>
            </a:r>
            <a:endParaRPr lang="pt-BR" b="1" dirty="0"/>
          </a:p>
        </p:txBody>
      </p:sp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7875" y="410210"/>
            <a:ext cx="6350000" cy="638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40495" y="118822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o Cancelamento do Contrato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540" y="433070"/>
            <a:ext cx="9900285" cy="6361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40495" y="132075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a Manutenção do Produto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449580"/>
            <a:ext cx="11094720" cy="6355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WPS Presentation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Caique Alba buttignon</dc:creator>
  <cp:lastModifiedBy>artur</cp:lastModifiedBy>
  <cp:revision>10</cp:revision>
  <dcterms:created xsi:type="dcterms:W3CDTF">2020-09-24T01:59:00Z</dcterms:created>
  <dcterms:modified xsi:type="dcterms:W3CDTF">2020-11-08T15:23:34Z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1046-11.2.0.9739</vt:lpwstr>
  </property>
</Properties>
</file>