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2860" y="1492250"/>
            <a:ext cx="1223772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artur</cp:lastModifiedBy>
  <cp:revision>4</cp:revision>
  <dcterms:created xsi:type="dcterms:W3CDTF">2020-09-25T16:00:00Z</dcterms:created>
  <dcterms:modified xsi:type="dcterms:W3CDTF">2020-11-08T15:26:55Z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1046-11.2.0.9739</vt:lpwstr>
  </property>
</Properties>
</file>