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9" r:id="rId9"/>
    <p:sldId id="270" r:id="rId10"/>
    <p:sldId id="271" r:id="rId11"/>
    <p:sldId id="264" r:id="rId12"/>
    <p:sldId id="265" r:id="rId13"/>
    <p:sldId id="266" r:id="rId14"/>
    <p:sldId id="267" r:id="rId15"/>
    <p:sldId id="272" r:id="rId16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Rectangle 9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90150" y="1792288"/>
            <a:ext cx="990600" cy="304800"/>
          </a:xfrm>
        </p:spPr>
        <p:txBody>
          <a:bodyPr/>
          <a:lstStyle>
            <a:lvl1pPr algn="l">
              <a:defRPr b="0" i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0DEAE2E-2D1A-4A5F-BC94-42962D9A1F40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60644" y="3226594"/>
            <a:ext cx="3859212" cy="3048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292100"/>
            <a:ext cx="838200" cy="768350"/>
          </a:xfrm>
        </p:spPr>
        <p:txBody>
          <a:bodyPr/>
          <a:lstStyle>
            <a:lvl1pPr>
              <a:defRPr sz="2800" b="0" i="0" smtClean="0">
                <a:latin typeface="+mj-lt"/>
              </a:defRPr>
            </a:lvl1pPr>
          </a:lstStyle>
          <a:p>
            <a:pPr>
              <a:defRPr/>
            </a:pPr>
            <a:fld id="{A3403637-F3F4-4D51-82B4-443934F0D0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17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856 h 2856"/>
                <a:gd name="T4" fmla="*/ 7104 w 7104"/>
                <a:gd name="T5" fmla="*/ 2856 h 2856"/>
                <a:gd name="T6" fmla="*/ 7104 w 7104"/>
                <a:gd name="T7" fmla="*/ 1 h 2856"/>
                <a:gd name="T8" fmla="*/ 7104 w 7104"/>
                <a:gd name="T9" fmla="*/ 1 h 2856"/>
                <a:gd name="T10" fmla="*/ 6943 w 7104"/>
                <a:gd name="T11" fmla="*/ 26 h 2856"/>
                <a:gd name="T12" fmla="*/ 6782 w 7104"/>
                <a:gd name="T13" fmla="*/ 50 h 2856"/>
                <a:gd name="T14" fmla="*/ 6621 w 7104"/>
                <a:gd name="T15" fmla="*/ 73 h 2856"/>
                <a:gd name="T16" fmla="*/ 6459 w 7104"/>
                <a:gd name="T17" fmla="*/ 93 h 2856"/>
                <a:gd name="T18" fmla="*/ 6298 w 7104"/>
                <a:gd name="T19" fmla="*/ 113 h 2856"/>
                <a:gd name="T20" fmla="*/ 6136 w 7104"/>
                <a:gd name="T21" fmla="*/ 132 h 2856"/>
                <a:gd name="T22" fmla="*/ 5976 w 7104"/>
                <a:gd name="T23" fmla="*/ 148 h 2856"/>
                <a:gd name="T24" fmla="*/ 5814 w 7104"/>
                <a:gd name="T25" fmla="*/ 163 h 2856"/>
                <a:gd name="T26" fmla="*/ 5653 w 7104"/>
                <a:gd name="T27" fmla="*/ 177 h 2856"/>
                <a:gd name="T28" fmla="*/ 5494 w 7104"/>
                <a:gd name="T29" fmla="*/ 189 h 2856"/>
                <a:gd name="T30" fmla="*/ 5334 w 7104"/>
                <a:gd name="T31" fmla="*/ 201 h 2856"/>
                <a:gd name="T32" fmla="*/ 5175 w 7104"/>
                <a:gd name="T33" fmla="*/ 211 h 2856"/>
                <a:gd name="T34" fmla="*/ 5017 w 7104"/>
                <a:gd name="T35" fmla="*/ 219 h 2856"/>
                <a:gd name="T36" fmla="*/ 4859 w 7104"/>
                <a:gd name="T37" fmla="*/ 227 h 2856"/>
                <a:gd name="T38" fmla="*/ 4703 w 7104"/>
                <a:gd name="T39" fmla="*/ 234 h 2856"/>
                <a:gd name="T40" fmla="*/ 4548 w 7104"/>
                <a:gd name="T41" fmla="*/ 239 h 2856"/>
                <a:gd name="T42" fmla="*/ 4393 w 7104"/>
                <a:gd name="T43" fmla="*/ 243 h 2856"/>
                <a:gd name="T44" fmla="*/ 4240 w 7104"/>
                <a:gd name="T45" fmla="*/ 247 h 2856"/>
                <a:gd name="T46" fmla="*/ 4088 w 7104"/>
                <a:gd name="T47" fmla="*/ 249 h 2856"/>
                <a:gd name="T48" fmla="*/ 3937 w 7104"/>
                <a:gd name="T49" fmla="*/ 251 h 2856"/>
                <a:gd name="T50" fmla="*/ 3788 w 7104"/>
                <a:gd name="T51" fmla="*/ 252 h 2856"/>
                <a:gd name="T52" fmla="*/ 3640 w 7104"/>
                <a:gd name="T53" fmla="*/ 251 h 2856"/>
                <a:gd name="T54" fmla="*/ 3494 w 7104"/>
                <a:gd name="T55" fmla="*/ 251 h 2856"/>
                <a:gd name="T56" fmla="*/ 3349 w 7104"/>
                <a:gd name="T57" fmla="*/ 249 h 2856"/>
                <a:gd name="T58" fmla="*/ 3207 w 7104"/>
                <a:gd name="T59" fmla="*/ 246 h 2856"/>
                <a:gd name="T60" fmla="*/ 3066 w 7104"/>
                <a:gd name="T61" fmla="*/ 243 h 2856"/>
                <a:gd name="T62" fmla="*/ 2928 w 7104"/>
                <a:gd name="T63" fmla="*/ 240 h 2856"/>
                <a:gd name="T64" fmla="*/ 2791 w 7104"/>
                <a:gd name="T65" fmla="*/ 235 h 2856"/>
                <a:gd name="T66" fmla="*/ 2656 w 7104"/>
                <a:gd name="T67" fmla="*/ 230 h 2856"/>
                <a:gd name="T68" fmla="*/ 2524 w 7104"/>
                <a:gd name="T69" fmla="*/ 225 h 2856"/>
                <a:gd name="T70" fmla="*/ 2266 w 7104"/>
                <a:gd name="T71" fmla="*/ 212 h 2856"/>
                <a:gd name="T72" fmla="*/ 2019 w 7104"/>
                <a:gd name="T73" fmla="*/ 198 h 2856"/>
                <a:gd name="T74" fmla="*/ 1782 w 7104"/>
                <a:gd name="T75" fmla="*/ 183 h 2856"/>
                <a:gd name="T76" fmla="*/ 1557 w 7104"/>
                <a:gd name="T77" fmla="*/ 167 h 2856"/>
                <a:gd name="T78" fmla="*/ 1343 w 7104"/>
                <a:gd name="T79" fmla="*/ 150 h 2856"/>
                <a:gd name="T80" fmla="*/ 1144 w 7104"/>
                <a:gd name="T81" fmla="*/ 132 h 2856"/>
                <a:gd name="T82" fmla="*/ 957 w 7104"/>
                <a:gd name="T83" fmla="*/ 114 h 2856"/>
                <a:gd name="T84" fmla="*/ 785 w 7104"/>
                <a:gd name="T85" fmla="*/ 96 h 2856"/>
                <a:gd name="T86" fmla="*/ 627 w 7104"/>
                <a:gd name="T87" fmla="*/ 79 h 2856"/>
                <a:gd name="T88" fmla="*/ 487 w 7104"/>
                <a:gd name="T89" fmla="*/ 63 h 2856"/>
                <a:gd name="T90" fmla="*/ 361 w 7104"/>
                <a:gd name="T91" fmla="*/ 48 h 2856"/>
                <a:gd name="T92" fmla="*/ 254 w 7104"/>
                <a:gd name="T93" fmla="*/ 35 h 2856"/>
                <a:gd name="T94" fmla="*/ 165 w 7104"/>
                <a:gd name="T95" fmla="*/ 23 h 2856"/>
                <a:gd name="T96" fmla="*/ 42 w 7104"/>
                <a:gd name="T97" fmla="*/ 6 h 2856"/>
                <a:gd name="T98" fmla="*/ 0 w 7104"/>
                <a:gd name="T99" fmla="*/ 0 h 2856"/>
                <a:gd name="T100" fmla="*/ 0 w 7104"/>
                <a:gd name="T10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Rectangle 12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9B0B7-E60B-43B0-8157-3686AA089CB1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D19BB-83D7-4053-A77D-C7930A38E6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42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8490951" y="2714874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>
                <a:gd name="T0" fmla="*/ 0 w 10000"/>
                <a:gd name="T1" fmla="*/ 0 h 7946"/>
                <a:gd name="T2" fmla="*/ 0 w 10000"/>
                <a:gd name="T3" fmla="*/ 7945 h 7946"/>
                <a:gd name="T4" fmla="*/ 10000 w 10000"/>
                <a:gd name="T5" fmla="*/ 7946 h 7946"/>
                <a:gd name="T6" fmla="*/ 10000 w 10000"/>
                <a:gd name="T7" fmla="*/ 4 h 7946"/>
                <a:gd name="T8" fmla="*/ 10000 w 10000"/>
                <a:gd name="T9" fmla="*/ 4 h 7946"/>
                <a:gd name="T10" fmla="*/ 9773 w 10000"/>
                <a:gd name="T11" fmla="*/ 91 h 7946"/>
                <a:gd name="T12" fmla="*/ 9547 w 10000"/>
                <a:gd name="T13" fmla="*/ 175 h 7946"/>
                <a:gd name="T14" fmla="*/ 9320 w 10000"/>
                <a:gd name="T15" fmla="*/ 256 h 7946"/>
                <a:gd name="T16" fmla="*/ 9092 w 10000"/>
                <a:gd name="T17" fmla="*/ 326 h 7946"/>
                <a:gd name="T18" fmla="*/ 8865 w 10000"/>
                <a:gd name="T19" fmla="*/ 396 h 7946"/>
                <a:gd name="T20" fmla="*/ 8637 w 10000"/>
                <a:gd name="T21" fmla="*/ 462 h 7946"/>
                <a:gd name="T22" fmla="*/ 8412 w 10000"/>
                <a:gd name="T23" fmla="*/ 518 h 7946"/>
                <a:gd name="T24" fmla="*/ 8184 w 10000"/>
                <a:gd name="T25" fmla="*/ 571 h 7946"/>
                <a:gd name="T26" fmla="*/ 7957 w 10000"/>
                <a:gd name="T27" fmla="*/ 620 h 7946"/>
                <a:gd name="T28" fmla="*/ 7734 w 10000"/>
                <a:gd name="T29" fmla="*/ 662 h 7946"/>
                <a:gd name="T30" fmla="*/ 7508 w 10000"/>
                <a:gd name="T31" fmla="*/ 704 h 7946"/>
                <a:gd name="T32" fmla="*/ 7285 w 10000"/>
                <a:gd name="T33" fmla="*/ 739 h 7946"/>
                <a:gd name="T34" fmla="*/ 7062 w 10000"/>
                <a:gd name="T35" fmla="*/ 767 h 7946"/>
                <a:gd name="T36" fmla="*/ 6840 w 10000"/>
                <a:gd name="T37" fmla="*/ 795 h 7946"/>
                <a:gd name="T38" fmla="*/ 6620 w 10000"/>
                <a:gd name="T39" fmla="*/ 819 h 7946"/>
                <a:gd name="T40" fmla="*/ 6402 w 10000"/>
                <a:gd name="T41" fmla="*/ 837 h 7946"/>
                <a:gd name="T42" fmla="*/ 6184 w 10000"/>
                <a:gd name="T43" fmla="*/ 851 h 7946"/>
                <a:gd name="T44" fmla="*/ 5968 w 10000"/>
                <a:gd name="T45" fmla="*/ 865 h 7946"/>
                <a:gd name="T46" fmla="*/ 5755 w 10000"/>
                <a:gd name="T47" fmla="*/ 872 h 7946"/>
                <a:gd name="T48" fmla="*/ 5542 w 10000"/>
                <a:gd name="T49" fmla="*/ 879 h 7946"/>
                <a:gd name="T50" fmla="*/ 5332 w 10000"/>
                <a:gd name="T51" fmla="*/ 882 h 7946"/>
                <a:gd name="T52" fmla="*/ 5124 w 10000"/>
                <a:gd name="T53" fmla="*/ 879 h 7946"/>
                <a:gd name="T54" fmla="*/ 4918 w 10000"/>
                <a:gd name="T55" fmla="*/ 879 h 7946"/>
                <a:gd name="T56" fmla="*/ 4714 w 10000"/>
                <a:gd name="T57" fmla="*/ 872 h 7946"/>
                <a:gd name="T58" fmla="*/ 4514 w 10000"/>
                <a:gd name="T59" fmla="*/ 861 h 7946"/>
                <a:gd name="T60" fmla="*/ 4316 w 10000"/>
                <a:gd name="T61" fmla="*/ 851 h 7946"/>
                <a:gd name="T62" fmla="*/ 4122 w 10000"/>
                <a:gd name="T63" fmla="*/ 840 h 7946"/>
                <a:gd name="T64" fmla="*/ 3929 w 10000"/>
                <a:gd name="T65" fmla="*/ 823 h 7946"/>
                <a:gd name="T66" fmla="*/ 3739 w 10000"/>
                <a:gd name="T67" fmla="*/ 805 h 7946"/>
                <a:gd name="T68" fmla="*/ 3553 w 10000"/>
                <a:gd name="T69" fmla="*/ 788 h 7946"/>
                <a:gd name="T70" fmla="*/ 3190 w 10000"/>
                <a:gd name="T71" fmla="*/ 742 h 7946"/>
                <a:gd name="T72" fmla="*/ 2842 w 10000"/>
                <a:gd name="T73" fmla="*/ 693 h 7946"/>
                <a:gd name="T74" fmla="*/ 2508 w 10000"/>
                <a:gd name="T75" fmla="*/ 641 h 7946"/>
                <a:gd name="T76" fmla="*/ 2192 w 10000"/>
                <a:gd name="T77" fmla="*/ 585 h 7946"/>
                <a:gd name="T78" fmla="*/ 1890 w 10000"/>
                <a:gd name="T79" fmla="*/ 525 h 7946"/>
                <a:gd name="T80" fmla="*/ 1610 w 10000"/>
                <a:gd name="T81" fmla="*/ 462 h 7946"/>
                <a:gd name="T82" fmla="*/ 1347 w 10000"/>
                <a:gd name="T83" fmla="*/ 399 h 7946"/>
                <a:gd name="T84" fmla="*/ 1105 w 10000"/>
                <a:gd name="T85" fmla="*/ 336 h 7946"/>
                <a:gd name="T86" fmla="*/ 883 w 10000"/>
                <a:gd name="T87" fmla="*/ 277 h 7946"/>
                <a:gd name="T88" fmla="*/ 686 w 10000"/>
                <a:gd name="T89" fmla="*/ 221 h 7946"/>
                <a:gd name="T90" fmla="*/ 508 w 10000"/>
                <a:gd name="T91" fmla="*/ 168 h 7946"/>
                <a:gd name="T92" fmla="*/ 358 w 10000"/>
                <a:gd name="T93" fmla="*/ 123 h 7946"/>
                <a:gd name="T94" fmla="*/ 232 w 10000"/>
                <a:gd name="T95" fmla="*/ 81 h 7946"/>
                <a:gd name="T96" fmla="*/ 59 w 10000"/>
                <a:gd name="T97" fmla="*/ 21 h 7946"/>
                <a:gd name="T98" fmla="*/ 0 w 10000"/>
                <a:gd name="T99" fmla="*/ 0 h 7946"/>
                <a:gd name="T100" fmla="*/ 0 w 10000"/>
                <a:gd name="T101" fmla="*/ 0 h 7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Rectangle 12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B70AA-E8A5-4CA1-B4AC-718347FF6A06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47FA5-77EC-4295-B05F-25D5015026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93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89932">
              <a:off x="8490951" y="418511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" name="TextBox 12"/>
          <p:cNvSpPr txBox="1"/>
          <p:nvPr/>
        </p:nvSpPr>
        <p:spPr>
          <a:xfrm>
            <a:off x="9718675" y="2632075"/>
            <a:ext cx="803275" cy="1570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/>
              <a:t>”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898525" y="590550"/>
            <a:ext cx="801688" cy="1570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/>
              <a:t>“</a:t>
            </a:r>
          </a:p>
        </p:txBody>
      </p:sp>
      <p:sp>
        <p:nvSpPr>
          <p:cNvPr id="19" name="Rectangle 3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FF95A-D5A8-4040-96E3-0ECCF80F78C3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C9EB0-ACFC-4D9A-89C6-691ACE3C50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2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8490951" y="4193583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F4327-4A3C-4599-A85B-A30D737BCA33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5275B-5ADA-43B4-B0DF-C5C3F79394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003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21"/>
          <p:cNvCxnSpPr/>
          <p:nvPr/>
        </p:nvCxnSpPr>
        <p:spPr>
          <a:xfrm>
            <a:off x="4403725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2"/>
          <p:cNvCxnSpPr/>
          <p:nvPr/>
        </p:nvCxnSpPr>
        <p:spPr>
          <a:xfrm>
            <a:off x="77724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9B648-8C67-4F3F-93AF-F8CA3DD2739D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3CC65-BF62-4067-9D77-288FFC86773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090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6"/>
          <p:cNvCxnSpPr/>
          <p:nvPr/>
        </p:nvCxnSpPr>
        <p:spPr>
          <a:xfrm>
            <a:off x="4387850" y="2603500"/>
            <a:ext cx="0" cy="35179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/>
          <p:nvPr/>
        </p:nvCxnSpPr>
        <p:spPr>
          <a:xfrm>
            <a:off x="7802563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0C78C-4ACA-4A86-B2AE-0A4D35E383CC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4D6DF-B823-4AE4-B1CC-2FF925EDDF0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87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8AE1D-AA43-464B-B305-9227D3CFF77C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120AC-E237-43D6-BE10-1E9B694022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677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Rectangle 7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Rectangle 12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23842-B3E5-419B-BBC4-79732CE660D5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7870B-9DEA-49FD-8271-A03B092FF3C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2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8C564-4DA6-4F87-8AC0-FE90FE5B90BD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4952C-BEC2-4508-8E0E-0A184DFF658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8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6"/>
            <p:cNvSpPr/>
            <p:nvPr/>
          </p:nvSpPr>
          <p:spPr>
            <a:xfrm>
              <a:off x="7289800" y="402504"/>
              <a:ext cx="4478338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677511">
              <a:off x="4698352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400000">
              <a:off x="3787244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1BB1D-5942-473E-9024-E795DBA5B441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0B8E1-DF50-483F-BB8D-7C7FB75FD65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1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858BC-CBCD-4F04-A8BC-36012681BE5C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79C03-A3D3-44F6-A6B0-562B9E3153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08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DF869-C951-4190-A01A-CE540A4BF096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8C042-AB42-43B4-BDA9-9958F60CF84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53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AE629-C180-40DF-AECF-EE93898D552A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FD58E-44A6-4F75-B102-33FAE303A28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62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42059-175B-469E-8BE6-BEDD412C6571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5DE1B-B0B4-4B38-910E-2CCDE37025A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44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7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3140485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400000">
              <a:off x="2229377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471D8-E78F-4B59-8487-0F1D13A7AB18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31767-0723-4449-91AA-213A5F28A0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2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7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400000">
              <a:off x="32954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677511">
              <a:off x="4203594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DC000-67A7-4399-B9A6-A215FA695CAA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FA18-AA3A-44FF-A416-CCA2183AA32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8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8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8490951" y="179751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2" name="Freeform 5"/>
            <p:cNvSpPr>
              <a:spLocks/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856 h 2856"/>
                <a:gd name="T4" fmla="*/ 7104 w 7104"/>
                <a:gd name="T5" fmla="*/ 2856 h 2856"/>
                <a:gd name="T6" fmla="*/ 7104 w 7104"/>
                <a:gd name="T7" fmla="*/ 1 h 2856"/>
                <a:gd name="T8" fmla="*/ 7104 w 7104"/>
                <a:gd name="T9" fmla="*/ 1 h 2856"/>
                <a:gd name="T10" fmla="*/ 6943 w 7104"/>
                <a:gd name="T11" fmla="*/ 26 h 2856"/>
                <a:gd name="T12" fmla="*/ 6782 w 7104"/>
                <a:gd name="T13" fmla="*/ 50 h 2856"/>
                <a:gd name="T14" fmla="*/ 6621 w 7104"/>
                <a:gd name="T15" fmla="*/ 73 h 2856"/>
                <a:gd name="T16" fmla="*/ 6459 w 7104"/>
                <a:gd name="T17" fmla="*/ 93 h 2856"/>
                <a:gd name="T18" fmla="*/ 6298 w 7104"/>
                <a:gd name="T19" fmla="*/ 113 h 2856"/>
                <a:gd name="T20" fmla="*/ 6136 w 7104"/>
                <a:gd name="T21" fmla="*/ 132 h 2856"/>
                <a:gd name="T22" fmla="*/ 5976 w 7104"/>
                <a:gd name="T23" fmla="*/ 148 h 2856"/>
                <a:gd name="T24" fmla="*/ 5814 w 7104"/>
                <a:gd name="T25" fmla="*/ 163 h 2856"/>
                <a:gd name="T26" fmla="*/ 5653 w 7104"/>
                <a:gd name="T27" fmla="*/ 177 h 2856"/>
                <a:gd name="T28" fmla="*/ 5494 w 7104"/>
                <a:gd name="T29" fmla="*/ 189 h 2856"/>
                <a:gd name="T30" fmla="*/ 5334 w 7104"/>
                <a:gd name="T31" fmla="*/ 201 h 2856"/>
                <a:gd name="T32" fmla="*/ 5175 w 7104"/>
                <a:gd name="T33" fmla="*/ 211 h 2856"/>
                <a:gd name="T34" fmla="*/ 5017 w 7104"/>
                <a:gd name="T35" fmla="*/ 219 h 2856"/>
                <a:gd name="T36" fmla="*/ 4859 w 7104"/>
                <a:gd name="T37" fmla="*/ 227 h 2856"/>
                <a:gd name="T38" fmla="*/ 4703 w 7104"/>
                <a:gd name="T39" fmla="*/ 234 h 2856"/>
                <a:gd name="T40" fmla="*/ 4548 w 7104"/>
                <a:gd name="T41" fmla="*/ 239 h 2856"/>
                <a:gd name="T42" fmla="*/ 4393 w 7104"/>
                <a:gd name="T43" fmla="*/ 243 h 2856"/>
                <a:gd name="T44" fmla="*/ 4240 w 7104"/>
                <a:gd name="T45" fmla="*/ 247 h 2856"/>
                <a:gd name="T46" fmla="*/ 4088 w 7104"/>
                <a:gd name="T47" fmla="*/ 249 h 2856"/>
                <a:gd name="T48" fmla="*/ 3937 w 7104"/>
                <a:gd name="T49" fmla="*/ 251 h 2856"/>
                <a:gd name="T50" fmla="*/ 3788 w 7104"/>
                <a:gd name="T51" fmla="*/ 252 h 2856"/>
                <a:gd name="T52" fmla="*/ 3640 w 7104"/>
                <a:gd name="T53" fmla="*/ 251 h 2856"/>
                <a:gd name="T54" fmla="*/ 3494 w 7104"/>
                <a:gd name="T55" fmla="*/ 251 h 2856"/>
                <a:gd name="T56" fmla="*/ 3349 w 7104"/>
                <a:gd name="T57" fmla="*/ 249 h 2856"/>
                <a:gd name="T58" fmla="*/ 3207 w 7104"/>
                <a:gd name="T59" fmla="*/ 246 h 2856"/>
                <a:gd name="T60" fmla="*/ 3066 w 7104"/>
                <a:gd name="T61" fmla="*/ 243 h 2856"/>
                <a:gd name="T62" fmla="*/ 2928 w 7104"/>
                <a:gd name="T63" fmla="*/ 240 h 2856"/>
                <a:gd name="T64" fmla="*/ 2791 w 7104"/>
                <a:gd name="T65" fmla="*/ 235 h 2856"/>
                <a:gd name="T66" fmla="*/ 2656 w 7104"/>
                <a:gd name="T67" fmla="*/ 230 h 2856"/>
                <a:gd name="T68" fmla="*/ 2524 w 7104"/>
                <a:gd name="T69" fmla="*/ 225 h 2856"/>
                <a:gd name="T70" fmla="*/ 2266 w 7104"/>
                <a:gd name="T71" fmla="*/ 212 h 2856"/>
                <a:gd name="T72" fmla="*/ 2019 w 7104"/>
                <a:gd name="T73" fmla="*/ 198 h 2856"/>
                <a:gd name="T74" fmla="*/ 1782 w 7104"/>
                <a:gd name="T75" fmla="*/ 183 h 2856"/>
                <a:gd name="T76" fmla="*/ 1557 w 7104"/>
                <a:gd name="T77" fmla="*/ 167 h 2856"/>
                <a:gd name="T78" fmla="*/ 1343 w 7104"/>
                <a:gd name="T79" fmla="*/ 150 h 2856"/>
                <a:gd name="T80" fmla="*/ 1144 w 7104"/>
                <a:gd name="T81" fmla="*/ 132 h 2856"/>
                <a:gd name="T82" fmla="*/ 957 w 7104"/>
                <a:gd name="T83" fmla="*/ 114 h 2856"/>
                <a:gd name="T84" fmla="*/ 785 w 7104"/>
                <a:gd name="T85" fmla="*/ 96 h 2856"/>
                <a:gd name="T86" fmla="*/ 627 w 7104"/>
                <a:gd name="T87" fmla="*/ 79 h 2856"/>
                <a:gd name="T88" fmla="*/ 487 w 7104"/>
                <a:gd name="T89" fmla="*/ 63 h 2856"/>
                <a:gd name="T90" fmla="*/ 361 w 7104"/>
                <a:gd name="T91" fmla="*/ 48 h 2856"/>
                <a:gd name="T92" fmla="*/ 254 w 7104"/>
                <a:gd name="T93" fmla="*/ 35 h 2856"/>
                <a:gd name="T94" fmla="*/ 165 w 7104"/>
                <a:gd name="T95" fmla="*/ 23 h 2856"/>
                <a:gd name="T96" fmla="*/ 42 w 7104"/>
                <a:gd name="T97" fmla="*/ 6 h 2856"/>
                <a:gd name="T98" fmla="*/ 0 w 7104"/>
                <a:gd name="T99" fmla="*/ 0 h 2856"/>
                <a:gd name="T100" fmla="*/ 0 w 7104"/>
                <a:gd name="T10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1155700" y="973138"/>
            <a:ext cx="876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  <a:endParaRPr lang="en-US" altLang="pt-BR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5700" y="2603500"/>
            <a:ext cx="8761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Editar estilos de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538" y="639445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1" i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A6430C55-63CD-4C47-BB18-0881A8B8085D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638" y="6391275"/>
            <a:ext cx="3859212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b="0" i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A2BD28B-2403-4323-916D-6DA5CF50432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0" r:id="rId2"/>
    <p:sldLayoutId id="2147483796" r:id="rId3"/>
    <p:sldLayoutId id="2147483791" r:id="rId4"/>
    <p:sldLayoutId id="2147483792" r:id="rId5"/>
    <p:sldLayoutId id="2147483793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794" r:id="rId16"/>
    <p:sldLayoutId id="2147483806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155700" y="2100263"/>
            <a:ext cx="8824913" cy="2676525"/>
          </a:xfrm>
        </p:spPr>
        <p:txBody>
          <a:bodyPr/>
          <a:lstStyle/>
          <a:p>
            <a:r>
              <a:rPr lang="pt-BR" altLang="pt-BR" smtClean="0"/>
              <a:t>Partiu!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8620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 smtClean="0"/>
              <a:t>Aplicativo de Turismo/Viagens</a:t>
            </a:r>
            <a:endParaRPr lang="pt-BR" dirty="0"/>
          </a:p>
        </p:txBody>
      </p:sp>
      <p:pic>
        <p:nvPicPr>
          <p:cNvPr id="1434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1655763"/>
            <a:ext cx="3121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AGENDAS</a:t>
            </a:r>
          </a:p>
        </p:txBody>
      </p:sp>
      <p:sp>
        <p:nvSpPr>
          <p:cNvPr id="23556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smtClean="0"/>
              <a:t>Nessa guia você pode gerenciar todas as agendas de viagens que deseja criar.</a:t>
            </a:r>
          </a:p>
          <a:p>
            <a:endParaRPr lang="pt-BR" altLang="pt-BR" smtClean="0"/>
          </a:p>
          <a:p>
            <a:r>
              <a:rPr lang="pt-BR" altLang="pt-BR" smtClean="0"/>
              <a:t>No canto superior direito, encontra-se um ícone (1) para adicionar a agenda.</a:t>
            </a:r>
          </a:p>
        </p:txBody>
      </p:sp>
      <p:pic>
        <p:nvPicPr>
          <p:cNvPr id="2355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1" y="771525"/>
            <a:ext cx="2914650" cy="5248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ágono 8"/>
          <p:cNvSpPr/>
          <p:nvPr/>
        </p:nvSpPr>
        <p:spPr>
          <a:xfrm>
            <a:off x="8959850" y="882650"/>
            <a:ext cx="366713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AGENDAS</a:t>
            </a:r>
          </a:p>
        </p:txBody>
      </p:sp>
      <p:sp>
        <p:nvSpPr>
          <p:cNvPr id="2457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smtClean="0"/>
              <a:t>A tela que se abre, solicita os dados básicos de sua viagem, basta preenche-los e clicar no botão CONFIRMAR.</a:t>
            </a:r>
          </a:p>
        </p:txBody>
      </p:sp>
      <p:pic>
        <p:nvPicPr>
          <p:cNvPr id="2458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20" y="796925"/>
            <a:ext cx="2943225" cy="52276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39788" y="1295400"/>
            <a:ext cx="2792412" cy="379413"/>
          </a:xfrm>
        </p:spPr>
        <p:txBody>
          <a:bodyPr/>
          <a:lstStyle/>
          <a:p>
            <a:r>
              <a:rPr lang="pt-BR" altLang="pt-BR" smtClean="0"/>
              <a:t>ROTAS</a:t>
            </a:r>
          </a:p>
        </p:txBody>
      </p:sp>
      <p:pic>
        <p:nvPicPr>
          <p:cNvPr id="2560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3825" y="1173163"/>
            <a:ext cx="2643188" cy="4695825"/>
          </a:xfrm>
          <a:ln w="9525">
            <a:solidFill>
              <a:schemeClr val="tx1"/>
            </a:solidFill>
          </a:ln>
        </p:spPr>
      </p:pic>
      <p:sp>
        <p:nvSpPr>
          <p:cNvPr id="25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74813"/>
            <a:ext cx="2271712" cy="4194175"/>
          </a:xfrm>
        </p:spPr>
        <p:txBody>
          <a:bodyPr/>
          <a:lstStyle/>
          <a:p>
            <a:r>
              <a:rPr lang="pt-BR" altLang="pt-BR" smtClean="0"/>
              <a:t>Ao criar uma agenda, o usuário é redirecionado para a tela de Rotas, que podem ser adicionadas no ícone      , onde é solicitado todos os dados para que seja traçada, como Ponto de saída, meio de transporte e pontos de interesse no decorrer da rota do usuário.</a:t>
            </a:r>
          </a:p>
          <a:p>
            <a:endParaRPr lang="pt-BR" altLang="pt-BR" smtClean="0"/>
          </a:p>
          <a:p>
            <a:r>
              <a:rPr lang="pt-BR" altLang="pt-BR" smtClean="0"/>
              <a:t> </a:t>
            </a:r>
          </a:p>
        </p:txBody>
      </p:sp>
      <p:pic>
        <p:nvPicPr>
          <p:cNvPr id="2560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173163"/>
            <a:ext cx="2643188" cy="469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1173163"/>
            <a:ext cx="2657475" cy="469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44" y="2823424"/>
            <a:ext cx="1905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ROTAS</a:t>
            </a:r>
          </a:p>
        </p:txBody>
      </p:sp>
      <p:pic>
        <p:nvPicPr>
          <p:cNvPr id="2662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28038" y="631825"/>
            <a:ext cx="2938462" cy="5240338"/>
          </a:xfrm>
          <a:ln w="9525">
            <a:solidFill>
              <a:schemeClr val="tx1"/>
            </a:solidFill>
          </a:ln>
        </p:spPr>
      </p:pic>
      <p:sp>
        <p:nvSpPr>
          <p:cNvPr id="26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smtClean="0"/>
              <a:t>Cada rota criada pelo usuário é composta de diversos trechos, bastando que o usuário clique no botão INCLUIR NOVA ROTA</a:t>
            </a:r>
          </a:p>
          <a:p>
            <a:r>
              <a:rPr lang="pt-BR" altLang="pt-BR" smtClean="0"/>
              <a:t>O usuário pode editar cada trecho separadamente e também pode clicar em navegar para que o trecho de sua rota seja traçado no aplicativo GOOGLE MAPS.</a:t>
            </a:r>
          </a:p>
        </p:txBody>
      </p:sp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631825"/>
            <a:ext cx="2943225" cy="5229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HISTÓRICOS</a:t>
            </a:r>
          </a:p>
        </p:txBody>
      </p:sp>
      <p:sp>
        <p:nvSpPr>
          <p:cNvPr id="27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smtClean="0"/>
              <a:t>A guia Históricos trás todas as agendas agrupadas pelo tipo de agenda, para que o usuário encontre suas agendas com mais facilidade. </a:t>
            </a:r>
          </a:p>
          <a:p>
            <a:endParaRPr lang="pt-BR" altLang="pt-BR" smtClean="0"/>
          </a:p>
        </p:txBody>
      </p:sp>
      <p:pic>
        <p:nvPicPr>
          <p:cNvPr id="2765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34" y="814388"/>
            <a:ext cx="2943225" cy="5229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344769"/>
          </a:xfrm>
        </p:spPr>
        <p:txBody>
          <a:bodyPr/>
          <a:lstStyle/>
          <a:p>
            <a:r>
              <a:rPr lang="pt-BR" altLang="pt-BR" dirty="0" smtClean="0"/>
              <a:t>MENU LATERAL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5700" y="2640170"/>
            <a:ext cx="2792413" cy="338439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 smtClean="0"/>
              <a:t>No menu lateral encontra-se as seguintes opções: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pt-BR" dirty="0"/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pt-BR" dirty="0" smtClean="0"/>
              <a:t>Perfil – Configurações de perfil do usuário.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pt-BR" dirty="0" err="1" smtClean="0"/>
              <a:t>Logout</a:t>
            </a:r>
            <a:r>
              <a:rPr lang="pt-BR" dirty="0" smtClean="0"/>
              <a:t> – Sair do aplicativo.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pt-BR" dirty="0" smtClean="0"/>
              <a:t>Ajuda – Conta com um tutorial básico do aplicativo.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pt-BR" dirty="0" smtClean="0"/>
              <a:t>Sobre </a:t>
            </a:r>
            <a:r>
              <a:rPr lang="pt-BR" dirty="0" smtClean="0"/>
              <a:t>– Com Informações sobre o software</a:t>
            </a:r>
            <a:endParaRPr lang="pt-B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25" y="829000"/>
            <a:ext cx="2933333" cy="52000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46138" y="369888"/>
            <a:ext cx="2792412" cy="1600200"/>
          </a:xfrm>
        </p:spPr>
        <p:txBody>
          <a:bodyPr/>
          <a:lstStyle/>
          <a:p>
            <a:r>
              <a:rPr lang="pt-BR" altLang="pt-BR" smtClean="0"/>
              <a:t>Progressive App</a:t>
            </a:r>
          </a:p>
        </p:txBody>
      </p:sp>
      <p:sp>
        <p:nvSpPr>
          <p:cNvPr id="15363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138" y="2651125"/>
            <a:ext cx="3765550" cy="1287463"/>
          </a:xfrm>
        </p:spPr>
        <p:txBody>
          <a:bodyPr/>
          <a:lstStyle/>
          <a:p>
            <a:r>
              <a:rPr lang="pt-BR" altLang="pt-BR" sz="1600" smtClean="0"/>
              <a:t>O progressive App é possível instalar o aplicativo do browser para o celular sem a necessidade do uso de lojas como o Play Store</a:t>
            </a:r>
          </a:p>
        </p:txBody>
      </p:sp>
      <p:pic>
        <p:nvPicPr>
          <p:cNvPr id="1536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1169988"/>
            <a:ext cx="2924175" cy="487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013" y="1316038"/>
            <a:ext cx="2951162" cy="472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Title 1"/>
          <p:cNvSpPr txBox="1">
            <a:spLocks/>
          </p:cNvSpPr>
          <p:nvPr/>
        </p:nvSpPr>
        <p:spPr bwMode="auto">
          <a:xfrm>
            <a:off x="655638" y="5311775"/>
            <a:ext cx="4867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1400">
                <a:solidFill>
                  <a:schemeClr val="bg1"/>
                </a:solidFill>
              </a:rPr>
              <a:t>http://app-partiu-tourism.firebaseapp.com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647700"/>
            <a:ext cx="2792413" cy="1600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500" dirty="0" smtClean="0"/>
              <a:t>Adicionando o aplicativo através do Browser</a:t>
            </a:r>
            <a:endParaRPr lang="pt-BR" sz="2500" dirty="0"/>
          </a:p>
        </p:txBody>
      </p:sp>
      <p:sp>
        <p:nvSpPr>
          <p:cNvPr id="1638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09900"/>
            <a:ext cx="3932237" cy="1604963"/>
          </a:xfrm>
        </p:spPr>
        <p:txBody>
          <a:bodyPr/>
          <a:lstStyle/>
          <a:p>
            <a:r>
              <a:rPr lang="pt-BR" altLang="pt-BR" smtClean="0"/>
              <a:t>Ao clicar no botão ADICIONAR À TELA PRINCIPAL o aplicativo será instalado na tela principal do dispositivo móvel.</a:t>
            </a: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1019175"/>
            <a:ext cx="3024187" cy="477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0" y="1019175"/>
            <a:ext cx="2997200" cy="477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535362" cy="1174750"/>
          </a:xfrm>
        </p:spPr>
        <p:txBody>
          <a:bodyPr/>
          <a:lstStyle/>
          <a:p>
            <a:r>
              <a:rPr lang="pt-BR" altLang="pt-BR" sz="3000" smtClean="0"/>
              <a:t>Iniciando o aplicativo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33550"/>
            <a:ext cx="3535362" cy="44831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/>
              <a:t>Após acessar o aplicativo através do ícone, a tela inicial exibe as opções de login.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CRIAR CONTA: Digitar o e-mail e senha e clicar em CRIAR. ( Nessa opção será necessário utilizar sempre seu e-mail e senha cadastrados para acessar o Partiu! através do LOGIN</a:t>
            </a:r>
            <a:r>
              <a:rPr lang="pt-BR" dirty="0" smtClean="0"/>
              <a:t>)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REDES SOCIAIS: Através das credenciais do </a:t>
            </a:r>
            <a:r>
              <a:rPr lang="pt-BR" dirty="0" err="1"/>
              <a:t>Twitter</a:t>
            </a:r>
            <a:r>
              <a:rPr lang="pt-BR" dirty="0"/>
              <a:t>, </a:t>
            </a:r>
            <a:r>
              <a:rPr lang="pt-BR" dirty="0" err="1"/>
              <a:t>Facebook</a:t>
            </a:r>
            <a:r>
              <a:rPr lang="pt-BR" dirty="0"/>
              <a:t> e Google. </a:t>
            </a:r>
            <a:endParaRPr lang="pt-BR" dirty="0" smtClean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PULAR: Permite o usuário fazer acesso anônimo</a:t>
            </a:r>
          </a:p>
        </p:txBody>
      </p:sp>
      <p:pic>
        <p:nvPicPr>
          <p:cNvPr id="1741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711200"/>
            <a:ext cx="3375025" cy="5411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863" y="711200"/>
            <a:ext cx="3052762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357648"/>
          </a:xfrm>
        </p:spPr>
        <p:txBody>
          <a:bodyPr/>
          <a:lstStyle/>
          <a:p>
            <a:r>
              <a:rPr lang="pt-BR" altLang="pt-BR" dirty="0" smtClean="0"/>
              <a:t>Selecionar Ponto de Interesse</a:t>
            </a:r>
            <a:endParaRPr lang="pt-BR" altLang="pt-BR" dirty="0" smtClean="0"/>
          </a:p>
        </p:txBody>
      </p:sp>
      <p:pic>
        <p:nvPicPr>
          <p:cNvPr id="1843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7475" y="1000125"/>
            <a:ext cx="2714625" cy="4873625"/>
          </a:xfrm>
          <a:ln w="9525">
            <a:solidFill>
              <a:schemeClr val="tx1"/>
            </a:solidFill>
          </a:ln>
        </p:spPr>
      </p:pic>
      <p:sp>
        <p:nvSpPr>
          <p:cNvPr id="1843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Esta tela permite que sejam inseridos diversos pontos de interesse que podem ser utilizados com frequência por você.</a:t>
            </a:r>
          </a:p>
          <a:p>
            <a:pPr fontAlgn="auto">
              <a:spcAft>
                <a:spcPts val="0"/>
              </a:spcAft>
              <a:defRPr/>
            </a:pPr>
            <a:endParaRPr lang="pt-BR" dirty="0"/>
          </a:p>
          <a:p>
            <a:pPr fontAlgn="auto">
              <a:spcAft>
                <a:spcPts val="0"/>
              </a:spcAft>
              <a:defRPr/>
            </a:pPr>
            <a:r>
              <a:rPr lang="pt-BR" dirty="0"/>
              <a:t>PASSO 1: Escolha o tipo do ponto de interesse.</a:t>
            </a:r>
          </a:p>
        </p:txBody>
      </p:sp>
      <p:pic>
        <p:nvPicPr>
          <p:cNvPr id="1843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000125"/>
            <a:ext cx="2717800" cy="4865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ágono 4"/>
          <p:cNvSpPr/>
          <p:nvPr/>
        </p:nvSpPr>
        <p:spPr>
          <a:xfrm>
            <a:off x="6844068" y="1514878"/>
            <a:ext cx="366712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495300"/>
          </a:xfrm>
        </p:spPr>
        <p:txBody>
          <a:bodyPr/>
          <a:lstStyle/>
          <a:p>
            <a:r>
              <a:rPr lang="pt-BR" altLang="pt-BR" smtClean="0"/>
              <a:t>MAPA</a:t>
            </a:r>
          </a:p>
        </p:txBody>
      </p:sp>
      <p:pic>
        <p:nvPicPr>
          <p:cNvPr id="1945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50275" y="804863"/>
            <a:ext cx="2943225" cy="5253037"/>
          </a:xfrm>
          <a:ln>
            <a:solidFill>
              <a:schemeClr val="tx1"/>
            </a:solidFill>
          </a:ln>
        </p:spPr>
      </p:pic>
      <p:sp>
        <p:nvSpPr>
          <p:cNvPr id="14" name="Espaço Reservado para Texto 13"/>
          <p:cNvSpPr>
            <a:spLocks noGrp="1"/>
          </p:cNvSpPr>
          <p:nvPr>
            <p:ph type="body" sz="half" idx="2"/>
          </p:nvPr>
        </p:nvSpPr>
        <p:spPr>
          <a:xfrm>
            <a:off x="1155700" y="2011363"/>
            <a:ext cx="2792413" cy="4013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pt-BR" sz="2500" dirty="0" smtClean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sz="1800" dirty="0" smtClean="0"/>
              <a:t>PASSO 2 : Digite o nome do ponto de interesse que deseja adicionar</a:t>
            </a:r>
            <a:r>
              <a:rPr lang="pt-BR" sz="1800" dirty="0" smtClean="0"/>
              <a:t>. O sistema irá sugerir opções com o recurso de auto completar.</a:t>
            </a:r>
            <a:endParaRPr lang="pt-BR" sz="1800" dirty="0" smtClean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pt-BR" sz="1800" dirty="0" smtClean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sz="1800" dirty="0" smtClean="0"/>
              <a:t>PASSO 3: Clique sobre o ponto que aparece no mapa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pt-BR" dirty="0"/>
          </a:p>
        </p:txBody>
      </p:sp>
      <p:pic>
        <p:nvPicPr>
          <p:cNvPr id="1946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804863"/>
            <a:ext cx="2970213" cy="5248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entágono 11"/>
          <p:cNvSpPr/>
          <p:nvPr/>
        </p:nvSpPr>
        <p:spPr>
          <a:xfrm>
            <a:off x="4894644" y="1524000"/>
            <a:ext cx="366713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2</a:t>
            </a:r>
          </a:p>
        </p:txBody>
      </p:sp>
      <p:sp>
        <p:nvSpPr>
          <p:cNvPr id="13" name="Pentágono 12"/>
          <p:cNvSpPr/>
          <p:nvPr/>
        </p:nvSpPr>
        <p:spPr>
          <a:xfrm>
            <a:off x="9550400" y="3625850"/>
            <a:ext cx="366713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460679"/>
          </a:xfrm>
        </p:spPr>
        <p:txBody>
          <a:bodyPr/>
          <a:lstStyle/>
          <a:p>
            <a:r>
              <a:rPr lang="pt-BR" altLang="pt-BR" dirty="0" smtClean="0"/>
              <a:t>MAPA</a:t>
            </a:r>
          </a:p>
        </p:txBody>
      </p:sp>
      <p:sp>
        <p:nvSpPr>
          <p:cNvPr id="2048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dirty="0" smtClean="0"/>
              <a:t>PASSO 4: Clique no botão salvar, para salvar o ponto de interesse e sua localização.</a:t>
            </a:r>
          </a:p>
        </p:txBody>
      </p:sp>
      <p:pic>
        <p:nvPicPr>
          <p:cNvPr id="2048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800100"/>
            <a:ext cx="2962275" cy="524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entágono 6"/>
          <p:cNvSpPr/>
          <p:nvPr/>
        </p:nvSpPr>
        <p:spPr>
          <a:xfrm>
            <a:off x="6897688" y="3963988"/>
            <a:ext cx="366712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490538"/>
          </a:xfrm>
        </p:spPr>
        <p:txBody>
          <a:bodyPr/>
          <a:lstStyle/>
          <a:p>
            <a:r>
              <a:rPr lang="pt-BR" altLang="pt-BR" smtClean="0"/>
              <a:t>INTERESSES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5700" y="1970088"/>
            <a:ext cx="2792413" cy="40544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 smtClean="0"/>
              <a:t>1 - Na guia Interesses, você pode gerenciar todos seus pontos de </a:t>
            </a:r>
            <a:r>
              <a:rPr lang="pt-BR" dirty="0" smtClean="0"/>
              <a:t>interesse </a:t>
            </a:r>
            <a:r>
              <a:rPr lang="pt-BR" dirty="0" smtClean="0"/>
              <a:t>cadastrados no mapa utilizando a guia TODOS, e favoritar os tipos de ponto de interesse que desejar. Para isso, basta clicar sobre o ícone de estrela que se encontra ao lado de cada tipo.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 smtClean="0"/>
              <a:t>2 - Após marcar alguns itens como favoritos, você pode gerencia-los mais facilmente no filtro de FAVORITOS, que se encontra na parte superior direita.</a:t>
            </a:r>
            <a:endParaRPr lang="pt-BR" dirty="0"/>
          </a:p>
        </p:txBody>
      </p:sp>
      <p:pic>
        <p:nvPicPr>
          <p:cNvPr id="2150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790575"/>
            <a:ext cx="2952750" cy="523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790575"/>
            <a:ext cx="2981325" cy="5267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INTERESSES</a:t>
            </a:r>
          </a:p>
        </p:txBody>
      </p:sp>
      <p:sp>
        <p:nvSpPr>
          <p:cNvPr id="22532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smtClean="0"/>
              <a:t>Ao lado de cada ponto de interesse, existe um ícone            que pode ser acionado para Excluir ou Editar um ponto de interesse.</a:t>
            </a:r>
          </a:p>
        </p:txBody>
      </p:sp>
      <p:pic>
        <p:nvPicPr>
          <p:cNvPr id="22533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67" y="685800"/>
            <a:ext cx="32956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a Esquerda 6"/>
          <p:cNvSpPr/>
          <p:nvPr/>
        </p:nvSpPr>
        <p:spPr>
          <a:xfrm>
            <a:off x="9311806" y="4800600"/>
            <a:ext cx="1271587" cy="711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Opções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361</TotalTime>
  <Words>559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Íon - Sala da Diretoria</vt:lpstr>
      <vt:lpstr>Partiu!</vt:lpstr>
      <vt:lpstr>Progressive App</vt:lpstr>
      <vt:lpstr>Adicionando o aplicativo através do Browser</vt:lpstr>
      <vt:lpstr>Iniciando o aplicativo</vt:lpstr>
      <vt:lpstr>Selecionar Ponto de Interesse</vt:lpstr>
      <vt:lpstr>MAPA</vt:lpstr>
      <vt:lpstr>MAPA</vt:lpstr>
      <vt:lpstr>INTERESSES</vt:lpstr>
      <vt:lpstr>INTERESSES</vt:lpstr>
      <vt:lpstr>AGENDAS</vt:lpstr>
      <vt:lpstr>AGENDAS</vt:lpstr>
      <vt:lpstr>ROTAS</vt:lpstr>
      <vt:lpstr>ROTAS</vt:lpstr>
      <vt:lpstr>HISTÓRICOS</vt:lpstr>
      <vt:lpstr>MENU LATERAL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Partiu!</dc:title>
  <dc:creator>Jacqueline Avansi Loprete</dc:creator>
  <cp:lastModifiedBy>Jacqueline Avansi Loprete</cp:lastModifiedBy>
  <cp:revision>37</cp:revision>
  <dcterms:created xsi:type="dcterms:W3CDTF">2016-09-01T01:25:59Z</dcterms:created>
  <dcterms:modified xsi:type="dcterms:W3CDTF">2016-10-08T20:15:34Z</dcterms:modified>
</cp:coreProperties>
</file>