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4"/>
  </p:sldMasterIdLst>
  <p:notesMasterIdLst>
    <p:notesMasterId r:id="rId17"/>
  </p:notesMasterIdLst>
  <p:handoutMasterIdLst>
    <p:handoutMasterId r:id="rId18"/>
  </p:handoutMasterIdLst>
  <p:sldIdLst>
    <p:sldId id="263" r:id="rId5"/>
    <p:sldId id="267" r:id="rId6"/>
    <p:sldId id="268" r:id="rId7"/>
    <p:sldId id="266" r:id="rId8"/>
    <p:sldId id="265" r:id="rId9"/>
    <p:sldId id="269" r:id="rId10"/>
    <p:sldId id="264" r:id="rId11"/>
    <p:sldId id="270" r:id="rId12"/>
    <p:sldId id="271" r:id="rId13"/>
    <p:sldId id="272" r:id="rId14"/>
    <p:sldId id="274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CA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6709" autoAdjust="0"/>
  </p:normalViewPr>
  <p:slideViewPr>
    <p:cSldViewPr snapToGrid="0">
      <p:cViewPr varScale="1">
        <p:scale>
          <a:sx n="105" d="100"/>
          <a:sy n="105" d="100"/>
        </p:scale>
        <p:origin x="12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C290E50-D3EA-4329-AA5F-AF5A5C575D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112D18-5CEB-46F3-924F-E35464AAA3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127834-A7C9-4704-ADB1-A3C6BD25152D}" type="datetime1">
              <a:rPr lang="pt-BR" smtClean="0"/>
              <a:t>16/06/2021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B8FC0ED-2712-4B69-9F16-123F02DBF5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2CBD00C-2269-4424-828A-8D893B5226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70B3793-D85E-4082-925C-FAA1A2B272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8639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792D0-B134-4140-A72B-F1C5F234C530}" type="datetime1">
              <a:rPr lang="pt-BR" smtClean="0"/>
              <a:pPr/>
              <a:t>16/06/2021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AB3E965-974B-498D-B360-83DD1F9DEB5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836367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B3E965-974B-498D-B360-83DD1F9DEB5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874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B3E965-974B-498D-B360-83DD1F9DEB5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642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A7EBDD5-A286-4D39-9877-5CD090D87015}" type="datetime1">
              <a:rPr lang="pt-BR" noProof="0" smtClean="0"/>
              <a:t>16/06/2021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01146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4ED5EB-AE43-4949-B090-2D5B14139628}" type="datetime1">
              <a:rPr lang="pt-BR" noProof="0" smtClean="0"/>
              <a:t>16/06/2021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045465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4ED5EB-AE43-4949-B090-2D5B14139628}" type="datetime1">
              <a:rPr lang="pt-BR" noProof="0" smtClean="0"/>
              <a:t>16/06/2021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237176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4ED5EB-AE43-4949-B090-2D5B14139628}" type="datetime1">
              <a:rPr lang="pt-BR" noProof="0" smtClean="0"/>
              <a:t>16/06/2021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740931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4ED5EB-AE43-4949-B090-2D5B14139628}" type="datetime1">
              <a:rPr lang="pt-BR" noProof="0" smtClean="0"/>
              <a:t>16/06/2021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2629709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4ED5EB-AE43-4949-B090-2D5B14139628}" type="datetime1">
              <a:rPr lang="pt-BR" noProof="0" smtClean="0"/>
              <a:t>16/06/2021</a:t>
            </a:fld>
            <a:endParaRPr lang="pt-B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659583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4ED5EB-AE43-4949-B090-2D5B14139628}" type="datetime1">
              <a:rPr lang="pt-BR" noProof="0" smtClean="0"/>
              <a:t>16/06/2021</a:t>
            </a:fld>
            <a:endParaRPr lang="pt-B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13518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7777BAA-64A1-43EC-BA46-224CFBA75D7A}" type="datetime1">
              <a:rPr lang="pt-BR" noProof="0" smtClean="0"/>
              <a:t>16/06/2021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98347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D4A0C09-AEFF-483F-A4C6-90647ECCD570}" type="datetime1">
              <a:rPr lang="pt-BR" noProof="0" smtClean="0"/>
              <a:t>16/06/2021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8082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4B63425-9316-4E06-A58D-F89FBE656AF3}" type="datetime1">
              <a:rPr lang="pt-BR" noProof="0" smtClean="0"/>
              <a:t>16/06/2021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2275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481F02E-96B5-4F69-BD11-D1F1D9011627}" type="datetime1">
              <a:rPr lang="pt-BR" noProof="0" smtClean="0"/>
              <a:t>16/06/2021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0730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4ED5EB-AE43-4949-B090-2D5B14139628}" type="datetime1">
              <a:rPr lang="pt-BR" noProof="0" smtClean="0"/>
              <a:t>16/06/2021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1741128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557F296-AE74-46BF-93F8-E82E0EC327E5}" type="datetime1">
              <a:rPr lang="pt-BR" noProof="0" smtClean="0"/>
              <a:t>16/06/2021</a:t>
            </a:fld>
            <a:endParaRPr lang="pt-B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1766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05D0F19-6A4E-42CF-9E5F-11A990910DDF}" type="datetime1">
              <a:rPr lang="pt-BR" noProof="0" smtClean="0"/>
              <a:t>16/06/2021</a:t>
            </a:fld>
            <a:endParaRPr lang="pt-B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371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4ED5EB-AE43-4949-B090-2D5B14139628}" type="datetime1">
              <a:rPr lang="pt-BR" noProof="0" smtClean="0"/>
              <a:t>16/06/2021</a:t>
            </a:fld>
            <a:endParaRPr lang="pt-B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5294797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747C227-EC60-4693-8D13-BCE19BE46A3C}" type="datetime1">
              <a:rPr lang="pt-BR" noProof="0" smtClean="0"/>
              <a:t>16/06/2021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7113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FED68E9-1CDB-4D1C-9FE6-1347E311901C}" type="datetime1">
              <a:rPr lang="pt-BR" noProof="0" smtClean="0"/>
              <a:t>16/06/2021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126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754ED5EB-AE43-4949-B090-2D5B14139628}" type="datetime1">
              <a:rPr lang="pt-BR" noProof="0" smtClean="0"/>
              <a:t>16/06/2021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76324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3693F6BD-DA37-4297-9312-F82BA2139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425" y="196030"/>
            <a:ext cx="5345549" cy="534554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41CB6FF-F5CF-4B19-9DF1-C03AB8D3735C}"/>
              </a:ext>
            </a:extLst>
          </p:cNvPr>
          <p:cNvSpPr txBox="1"/>
          <p:nvPr/>
        </p:nvSpPr>
        <p:spPr>
          <a:xfrm>
            <a:off x="6729662" y="2624322"/>
            <a:ext cx="43583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u="sng" dirty="0">
                <a:solidFill>
                  <a:srgbClr val="84CA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Cook</a:t>
            </a:r>
            <a:r>
              <a:rPr lang="pt-BR" sz="7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2311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6E3F84FF-5CF0-4838-87BB-1CBF58432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95" y="120604"/>
            <a:ext cx="3651316" cy="365131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9BDAA95-7CEA-43E1-B0B3-F75D885B1980}"/>
              </a:ext>
            </a:extLst>
          </p:cNvPr>
          <p:cNvSpPr txBox="1"/>
          <p:nvPr/>
        </p:nvSpPr>
        <p:spPr>
          <a:xfrm>
            <a:off x="3069561" y="2586391"/>
            <a:ext cx="2383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>
                <a:solidFill>
                  <a:srgbClr val="84CA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Telas</a:t>
            </a:r>
            <a:endParaRPr lang="pt-BR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pic>
        <p:nvPicPr>
          <p:cNvPr id="9" name="Imagem 8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65E2314E-82F7-49B8-9DCF-665A2A877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054" y="793188"/>
            <a:ext cx="3162061" cy="563214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FD37FBF-F986-47D4-BE36-D33A33D65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7396" y="766910"/>
            <a:ext cx="3223375" cy="5658425"/>
          </a:xfrm>
          <a:prstGeom prst="rect">
            <a:avLst/>
          </a:prstGeom>
        </p:spPr>
      </p:pic>
      <p:pic>
        <p:nvPicPr>
          <p:cNvPr id="7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C529E07C-9F8C-4B27-929E-19414D02D9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9056" y="397098"/>
            <a:ext cx="5020056" cy="642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94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64BF4E6-85A2-4CC8-924C-1E0B6FF5AA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60" t="470" r="560" b="2716"/>
          <a:stretch/>
        </p:blipFill>
        <p:spPr>
          <a:xfrm>
            <a:off x="7551984" y="705367"/>
            <a:ext cx="3365952" cy="5649713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6E3F84FF-5CF0-4838-87BB-1CBF58432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95" y="120604"/>
            <a:ext cx="3651316" cy="365131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9BDAA95-7CEA-43E1-B0B3-F75D885B1980}"/>
              </a:ext>
            </a:extLst>
          </p:cNvPr>
          <p:cNvSpPr txBox="1"/>
          <p:nvPr/>
        </p:nvSpPr>
        <p:spPr>
          <a:xfrm>
            <a:off x="3069561" y="2586391"/>
            <a:ext cx="2383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>
                <a:solidFill>
                  <a:srgbClr val="84CA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Telas</a:t>
            </a:r>
            <a:endParaRPr lang="pt-BR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pic>
        <p:nvPicPr>
          <p:cNvPr id="7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C529E07C-9F8C-4B27-929E-19414D02D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056" y="308277"/>
            <a:ext cx="5020056" cy="642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556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04461-E85A-43E7-AA0B-B7DF596C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33" y="182880"/>
            <a:ext cx="4928615" cy="1499616"/>
          </a:xfrm>
          <a:prstGeom prst="rect">
            <a:avLst/>
          </a:prstGeom>
        </p:spPr>
        <p:txBody>
          <a:bodyPr lIns="0" tIns="108000" rtlCol="0">
            <a:normAutofit fontScale="90000"/>
          </a:bodyPr>
          <a:lstStyle/>
          <a:p>
            <a:pPr rtl="0"/>
            <a:r>
              <a:rPr lang="pt-BR" sz="5400" b="1" dirty="0">
                <a:solidFill>
                  <a:srgbClr val="FFFFFF"/>
                </a:solidFill>
              </a:rPr>
              <a:t>Agradecimentos 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BDDBE1-00CD-4A90-9BA9-5E79F6C6F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384" y="1607906"/>
            <a:ext cx="3791711" cy="1690099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36900" indent="0" algn="ctr" rtl="0">
              <a:buNone/>
            </a:pPr>
            <a:r>
              <a:rPr lang="pt-BR" dirty="0">
                <a:solidFill>
                  <a:srgbClr val="FFFFFF"/>
                </a:solidFill>
              </a:rPr>
              <a:t>Professores Docentes: 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rgbClr val="FFFFFF"/>
                </a:solidFill>
              </a:rPr>
              <a:t>André Marcos da Silva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rgbClr val="FFFFFF"/>
                </a:solidFill>
              </a:rPr>
              <a:t>Thiago Silva </a:t>
            </a:r>
          </a:p>
          <a:p>
            <a:pPr marL="0" indent="0" rtl="0">
              <a:buNone/>
            </a:pPr>
            <a:endParaRPr lang="pt-BR" dirty="0">
              <a:solidFill>
                <a:srgbClr val="FFFFFF"/>
              </a:solidFill>
            </a:endParaRPr>
          </a:p>
        </p:txBody>
      </p:sp>
      <p:pic>
        <p:nvPicPr>
          <p:cNvPr id="11" name="Imagem 10" descr="Aplicativo, Ícone&#10;&#10;Descrição gerada automaticamente">
            <a:extLst>
              <a:ext uri="{FF2B5EF4-FFF2-40B4-BE49-F238E27FC236}">
                <a16:creationId xmlns:a16="http://schemas.microsoft.com/office/drawing/2014/main" id="{BBA18869-6754-4067-83EE-F086B66EF7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913"/>
          <a:stretch/>
        </p:blipFill>
        <p:spPr>
          <a:xfrm>
            <a:off x="6610774" y="0"/>
            <a:ext cx="5581226" cy="6882972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89CEE27A-7C55-4915-8FD6-7B4B2D8CB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5395" y="1910636"/>
            <a:ext cx="1530850" cy="153085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CDACB99D-B69A-4407-8086-66E92773DC96}"/>
              </a:ext>
            </a:extLst>
          </p:cNvPr>
          <p:cNvSpPr txBox="1"/>
          <p:nvPr/>
        </p:nvSpPr>
        <p:spPr>
          <a:xfrm>
            <a:off x="791110" y="4366517"/>
            <a:ext cx="5712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TCC – Projeto Integrado </a:t>
            </a:r>
          </a:p>
          <a:p>
            <a:r>
              <a:rPr lang="pt-BR" dirty="0"/>
              <a:t>UNASP – Centro Universitário Adventista de São Paulo</a:t>
            </a:r>
          </a:p>
          <a:p>
            <a:r>
              <a:rPr lang="pt-BR" dirty="0"/>
              <a:t>CT53A – 5º Semestre - Noite</a:t>
            </a:r>
          </a:p>
        </p:txBody>
      </p:sp>
      <p:pic>
        <p:nvPicPr>
          <p:cNvPr id="19" name="Imagem 18" descr="Logotipo, nome da empresa&#10;&#10;Descrição gerada automaticamente">
            <a:extLst>
              <a:ext uri="{FF2B5EF4-FFF2-40B4-BE49-F238E27FC236}">
                <a16:creationId xmlns:a16="http://schemas.microsoft.com/office/drawing/2014/main" id="{2036D63B-D15C-493C-A0D5-A96DE8A17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1599522" y="6291352"/>
            <a:ext cx="468329" cy="46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4445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4677C3A-3911-4014-AB79-F40B95C53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38729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pt-BR" b="1" dirty="0">
                <a:solidFill>
                  <a:srgbClr val="FFFFFF"/>
                </a:solidFill>
              </a:rPr>
              <a:t>Equipe: </a:t>
            </a:r>
          </a:p>
        </p:txBody>
      </p:sp>
      <p:sp>
        <p:nvSpPr>
          <p:cNvPr id="6" name="Retângulo 5" descr="User">
            <a:extLst>
              <a:ext uri="{FF2B5EF4-FFF2-40B4-BE49-F238E27FC236}">
                <a16:creationId xmlns:a16="http://schemas.microsoft.com/office/drawing/2014/main" id="{4F7EF6BC-9779-421A-A4C2-F55461DE9374}"/>
              </a:ext>
            </a:extLst>
          </p:cNvPr>
          <p:cNvSpPr/>
          <p:nvPr/>
        </p:nvSpPr>
        <p:spPr>
          <a:xfrm>
            <a:off x="1440149" y="1438410"/>
            <a:ext cx="873795" cy="89700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EF1FB2E-DE80-492E-9836-B2597B1AB69E}"/>
              </a:ext>
            </a:extLst>
          </p:cNvPr>
          <p:cNvSpPr/>
          <p:nvPr/>
        </p:nvSpPr>
        <p:spPr>
          <a:xfrm>
            <a:off x="8066386" y="2483783"/>
            <a:ext cx="3189471" cy="115323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E4ACAD0-E405-4491-A9DE-8547A1A87B64}"/>
              </a:ext>
            </a:extLst>
          </p:cNvPr>
          <p:cNvSpPr txBox="1"/>
          <p:nvPr/>
        </p:nvSpPr>
        <p:spPr>
          <a:xfrm>
            <a:off x="2313943" y="1882689"/>
            <a:ext cx="6519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Charles Nolasco Vasconcelos </a:t>
            </a:r>
          </a:p>
          <a:p>
            <a:endParaRPr lang="pt-BR" dirty="0"/>
          </a:p>
        </p:txBody>
      </p:sp>
      <p:sp>
        <p:nvSpPr>
          <p:cNvPr id="9" name="Retângulo 8" descr="User">
            <a:extLst>
              <a:ext uri="{FF2B5EF4-FFF2-40B4-BE49-F238E27FC236}">
                <a16:creationId xmlns:a16="http://schemas.microsoft.com/office/drawing/2014/main" id="{7812B5C8-7A62-498C-BB67-2340A2083065}"/>
              </a:ext>
            </a:extLst>
          </p:cNvPr>
          <p:cNvSpPr/>
          <p:nvPr/>
        </p:nvSpPr>
        <p:spPr>
          <a:xfrm>
            <a:off x="1440149" y="2154454"/>
            <a:ext cx="873795" cy="89700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Retângulo 9" descr="User">
            <a:extLst>
              <a:ext uri="{FF2B5EF4-FFF2-40B4-BE49-F238E27FC236}">
                <a16:creationId xmlns:a16="http://schemas.microsoft.com/office/drawing/2014/main" id="{700915F5-9471-4052-B021-0A2B2A5A0126}"/>
              </a:ext>
            </a:extLst>
          </p:cNvPr>
          <p:cNvSpPr/>
          <p:nvPr/>
        </p:nvSpPr>
        <p:spPr>
          <a:xfrm>
            <a:off x="1440149" y="2870498"/>
            <a:ext cx="873795" cy="89700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Retângulo 10" descr="User">
            <a:extLst>
              <a:ext uri="{FF2B5EF4-FFF2-40B4-BE49-F238E27FC236}">
                <a16:creationId xmlns:a16="http://schemas.microsoft.com/office/drawing/2014/main" id="{2C0ED158-7067-499A-AA2C-AE830389D549}"/>
              </a:ext>
            </a:extLst>
          </p:cNvPr>
          <p:cNvSpPr/>
          <p:nvPr/>
        </p:nvSpPr>
        <p:spPr>
          <a:xfrm>
            <a:off x="1440149" y="3618655"/>
            <a:ext cx="873795" cy="89700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Retângulo 11" descr="User">
            <a:extLst>
              <a:ext uri="{FF2B5EF4-FFF2-40B4-BE49-F238E27FC236}">
                <a16:creationId xmlns:a16="http://schemas.microsoft.com/office/drawing/2014/main" id="{D22F7E4F-30AC-429B-B9B4-CE5E312DC5B1}"/>
              </a:ext>
            </a:extLst>
          </p:cNvPr>
          <p:cNvSpPr/>
          <p:nvPr/>
        </p:nvSpPr>
        <p:spPr>
          <a:xfrm>
            <a:off x="1440148" y="4462815"/>
            <a:ext cx="873795" cy="89700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Retângulo 12" descr="User">
            <a:extLst>
              <a:ext uri="{FF2B5EF4-FFF2-40B4-BE49-F238E27FC236}">
                <a16:creationId xmlns:a16="http://schemas.microsoft.com/office/drawing/2014/main" id="{224AF31A-7E5C-4EA9-8B93-A49A43C5CA2C}"/>
              </a:ext>
            </a:extLst>
          </p:cNvPr>
          <p:cNvSpPr/>
          <p:nvPr/>
        </p:nvSpPr>
        <p:spPr>
          <a:xfrm>
            <a:off x="1440148" y="5297216"/>
            <a:ext cx="873795" cy="89700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CBB75C3-EB8D-4989-8FF2-C28C5A506CDD}"/>
              </a:ext>
            </a:extLst>
          </p:cNvPr>
          <p:cNvSpPr txBox="1"/>
          <p:nvPr/>
        </p:nvSpPr>
        <p:spPr>
          <a:xfrm>
            <a:off x="2313943" y="2598256"/>
            <a:ext cx="651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Gabriel de Souza Correia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D869497-6214-480F-BAE3-AF2341BE362B}"/>
              </a:ext>
            </a:extLst>
          </p:cNvPr>
          <p:cNvSpPr txBox="1"/>
          <p:nvPr/>
        </p:nvSpPr>
        <p:spPr>
          <a:xfrm>
            <a:off x="2313943" y="3324332"/>
            <a:ext cx="651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Lucas Cardoso Sobral Silva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84670C8-2506-4F55-B440-353EE0E803A3}"/>
              </a:ext>
            </a:extLst>
          </p:cNvPr>
          <p:cNvSpPr txBox="1"/>
          <p:nvPr/>
        </p:nvSpPr>
        <p:spPr>
          <a:xfrm>
            <a:off x="2313943" y="4068771"/>
            <a:ext cx="651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Marcelo Silva Meira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26E034C-8B5F-4CC9-8483-E5FEF507DD54}"/>
              </a:ext>
            </a:extLst>
          </p:cNvPr>
          <p:cNvSpPr txBox="1"/>
          <p:nvPr/>
        </p:nvSpPr>
        <p:spPr>
          <a:xfrm>
            <a:off x="2313943" y="4911317"/>
            <a:ext cx="651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Pedro Guilherme Costa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0C4C9CB-33DE-4B5F-BA69-058156F00730}"/>
              </a:ext>
            </a:extLst>
          </p:cNvPr>
          <p:cNvSpPr txBox="1"/>
          <p:nvPr/>
        </p:nvSpPr>
        <p:spPr>
          <a:xfrm>
            <a:off x="2313943" y="5768062"/>
            <a:ext cx="651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Pedro Guilherme Santana Corrêa</a:t>
            </a:r>
          </a:p>
        </p:txBody>
      </p:sp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612760DD-8A7E-4EEB-865B-0AA46E50A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554" y="1010035"/>
            <a:ext cx="5345549" cy="5345549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929FC0B3-7E6B-4254-A6AA-090CA430FAB1}"/>
              </a:ext>
            </a:extLst>
          </p:cNvPr>
          <p:cNvSpPr txBox="1"/>
          <p:nvPr/>
        </p:nvSpPr>
        <p:spPr>
          <a:xfrm>
            <a:off x="1635471" y="2631099"/>
            <a:ext cx="59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8F23C73-A5BC-4525-9F0D-145DB8470AA6}"/>
              </a:ext>
            </a:extLst>
          </p:cNvPr>
          <p:cNvSpPr txBox="1"/>
          <p:nvPr/>
        </p:nvSpPr>
        <p:spPr>
          <a:xfrm>
            <a:off x="1635472" y="1911349"/>
            <a:ext cx="59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4F9BAB4-B8EF-4274-ACFE-FB2030B36349}"/>
              </a:ext>
            </a:extLst>
          </p:cNvPr>
          <p:cNvSpPr txBox="1"/>
          <p:nvPr/>
        </p:nvSpPr>
        <p:spPr>
          <a:xfrm>
            <a:off x="1635473" y="3339731"/>
            <a:ext cx="59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6B5394B-15DB-4552-868D-B32CDB3A6CF9}"/>
              </a:ext>
            </a:extLst>
          </p:cNvPr>
          <p:cNvSpPr txBox="1"/>
          <p:nvPr/>
        </p:nvSpPr>
        <p:spPr>
          <a:xfrm>
            <a:off x="1551446" y="4081127"/>
            <a:ext cx="68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DEV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2B3D541-18BC-4D7B-A8AC-E9B15F34F72F}"/>
              </a:ext>
            </a:extLst>
          </p:cNvPr>
          <p:cNvSpPr txBox="1"/>
          <p:nvPr/>
        </p:nvSpPr>
        <p:spPr>
          <a:xfrm>
            <a:off x="1544335" y="4925287"/>
            <a:ext cx="68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DEV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11E309E-1C5D-488B-AA0B-C66F340E514D}"/>
              </a:ext>
            </a:extLst>
          </p:cNvPr>
          <p:cNvSpPr txBox="1"/>
          <p:nvPr/>
        </p:nvSpPr>
        <p:spPr>
          <a:xfrm>
            <a:off x="1551446" y="5768062"/>
            <a:ext cx="68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DEV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57DFDC3-622A-48C3-A152-96C74A1F0C87}"/>
              </a:ext>
            </a:extLst>
          </p:cNvPr>
          <p:cNvSpPr/>
          <p:nvPr/>
        </p:nvSpPr>
        <p:spPr>
          <a:xfrm>
            <a:off x="5251448" y="1903380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RA: 0023112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58976AF-34C5-482D-9ABF-D5C622B10705}"/>
              </a:ext>
            </a:extLst>
          </p:cNvPr>
          <p:cNvSpPr/>
          <p:nvPr/>
        </p:nvSpPr>
        <p:spPr>
          <a:xfrm>
            <a:off x="4849655" y="2596460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RA: 0116285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DA3C2211-B57C-45B2-B465-EC1F91F38CDA}"/>
              </a:ext>
            </a:extLst>
          </p:cNvPr>
          <p:cNvSpPr/>
          <p:nvPr/>
        </p:nvSpPr>
        <p:spPr>
          <a:xfrm>
            <a:off x="5053676" y="3313478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RA: 0095938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99D6492-6D12-4804-9BEB-DA66905997D0}"/>
              </a:ext>
            </a:extLst>
          </p:cNvPr>
          <p:cNvSpPr/>
          <p:nvPr/>
        </p:nvSpPr>
        <p:spPr>
          <a:xfrm>
            <a:off x="4429125" y="4052204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RA: 0117812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A990F800-BFAD-4A91-B94F-17DD21231D89}"/>
              </a:ext>
            </a:extLst>
          </p:cNvPr>
          <p:cNvSpPr/>
          <p:nvPr/>
        </p:nvSpPr>
        <p:spPr>
          <a:xfrm>
            <a:off x="4683934" y="4925287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RA: 0096546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0B73B3C9-F0F9-455C-90D8-BFC940306DE6}"/>
              </a:ext>
            </a:extLst>
          </p:cNvPr>
          <p:cNvSpPr/>
          <p:nvPr/>
        </p:nvSpPr>
        <p:spPr>
          <a:xfrm>
            <a:off x="5702648" y="5768062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RA: 0092556</a:t>
            </a:r>
          </a:p>
        </p:txBody>
      </p:sp>
    </p:spTree>
    <p:extLst>
      <p:ext uri="{BB962C8B-B14F-4D97-AF65-F5344CB8AC3E}">
        <p14:creationId xmlns:p14="http://schemas.microsoft.com/office/powerpoint/2010/main" val="293229034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D42B1-3985-4C5B-A5E3-275B3203F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26" y="441546"/>
            <a:ext cx="10353762" cy="970450"/>
          </a:xfrm>
        </p:spPr>
        <p:txBody>
          <a:bodyPr/>
          <a:lstStyle/>
          <a:p>
            <a:r>
              <a:rPr lang="pt-BR" dirty="0"/>
              <a:t>Sem Tempo?</a:t>
            </a:r>
          </a:p>
        </p:txBody>
      </p:sp>
      <p:pic>
        <p:nvPicPr>
          <p:cNvPr id="4" name="Picture 2" descr="Pessoas sem tempo livre: As mentes que não param. - Psicólogo Paulo Alencar">
            <a:extLst>
              <a:ext uri="{FF2B5EF4-FFF2-40B4-BE49-F238E27FC236}">
                <a16:creationId xmlns:a16="http://schemas.microsoft.com/office/drawing/2014/main" id="{E6C8BA34-EA94-483B-9032-F8E30D9410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33" y="1411996"/>
            <a:ext cx="6679421" cy="476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59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6223A22-886C-4AA0-B82D-189A534B0F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98" r="4887"/>
          <a:stretch/>
        </p:blipFill>
        <p:spPr>
          <a:xfrm>
            <a:off x="2756289" y="1304818"/>
            <a:ext cx="6679421" cy="4510778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A68AA783-B70B-4639-85FC-B4D7DC050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557179"/>
            <a:ext cx="10353762" cy="970450"/>
          </a:xfrm>
        </p:spPr>
        <p:txBody>
          <a:bodyPr/>
          <a:lstStyle/>
          <a:p>
            <a:r>
              <a:rPr lang="pt-BR" dirty="0"/>
              <a:t>Estressado com o dia-a-dia?</a:t>
            </a:r>
          </a:p>
        </p:txBody>
      </p:sp>
    </p:spTree>
    <p:extLst>
      <p:ext uri="{BB962C8B-B14F-4D97-AF65-F5344CB8AC3E}">
        <p14:creationId xmlns:p14="http://schemas.microsoft.com/office/powerpoint/2010/main" val="119652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3DD4C15-62FE-48BD-BFB5-60C66CD1F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680" y="1204339"/>
            <a:ext cx="8898639" cy="444932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AA068F6D-059C-4DC6-AF7F-E0273E6E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26" y="441546"/>
            <a:ext cx="10353762" cy="970450"/>
          </a:xfrm>
        </p:spPr>
        <p:txBody>
          <a:bodyPr/>
          <a:lstStyle/>
          <a:p>
            <a:r>
              <a:rPr lang="pt-BR" dirty="0"/>
              <a:t>Gosta? Quer? </a:t>
            </a:r>
          </a:p>
        </p:txBody>
      </p:sp>
    </p:spTree>
    <p:extLst>
      <p:ext uri="{BB962C8B-B14F-4D97-AF65-F5344CB8AC3E}">
        <p14:creationId xmlns:p14="http://schemas.microsoft.com/office/powerpoint/2010/main" val="219976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6E3F84FF-5CF0-4838-87BB-1CBF58432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850" y="596268"/>
            <a:ext cx="3651316" cy="365131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9BDAA95-7CEA-43E1-B0B3-F75D885B1980}"/>
              </a:ext>
            </a:extLst>
          </p:cNvPr>
          <p:cNvSpPr txBox="1"/>
          <p:nvPr/>
        </p:nvSpPr>
        <p:spPr>
          <a:xfrm>
            <a:off x="5473166" y="2421926"/>
            <a:ext cx="54574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u="sng" dirty="0">
                <a:solidFill>
                  <a:srgbClr val="84CA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Cook</a:t>
            </a:r>
            <a:r>
              <a:rPr lang="pt-BR" sz="7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FDFCF44-6664-4BA7-BEA4-055D04FEBB40}"/>
              </a:ext>
            </a:extLst>
          </p:cNvPr>
          <p:cNvSpPr txBox="1"/>
          <p:nvPr/>
        </p:nvSpPr>
        <p:spPr>
          <a:xfrm>
            <a:off x="1641088" y="4376854"/>
            <a:ext cx="8909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CookFeed </a:t>
            </a:r>
            <a:r>
              <a:rPr lang="pt-BR" dirty="0" err="1"/>
              <a:t>Corp</a:t>
            </a:r>
            <a:r>
              <a:rPr lang="pt-BR" dirty="0"/>
              <a:t>. foi fundado em Julho de 2020, com o objetivo de incentivar as pessoas a aprenderem a cozinhar de uma maneira divertida e descontraída.</a:t>
            </a:r>
          </a:p>
        </p:txBody>
      </p:sp>
    </p:spTree>
    <p:extLst>
      <p:ext uri="{BB962C8B-B14F-4D97-AF65-F5344CB8AC3E}">
        <p14:creationId xmlns:p14="http://schemas.microsoft.com/office/powerpoint/2010/main" val="199126146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mplantação com mais">
            <a:extLst>
              <a:ext uri="{FF2B5EF4-FFF2-40B4-BE49-F238E27FC236}">
                <a16:creationId xmlns:a16="http://schemas.microsoft.com/office/drawing/2014/main" id="{CD3172FA-7FBF-4586-8BAE-F8681B4CC2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F3677AE7-92E9-490B-B280-0EECD38F6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057" y="2634339"/>
            <a:ext cx="1589322" cy="1589322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FE4681D2-0D8D-4187-9562-8D24368F628C}"/>
              </a:ext>
            </a:extLst>
          </p:cNvPr>
          <p:cNvGrpSpPr/>
          <p:nvPr/>
        </p:nvGrpSpPr>
        <p:grpSpPr>
          <a:xfrm>
            <a:off x="5045352" y="242775"/>
            <a:ext cx="2346732" cy="2346732"/>
            <a:chOff x="2543361" y="770"/>
            <a:chExt cx="2346732" cy="2346732"/>
          </a:xfrm>
        </p:grpSpPr>
        <p:sp>
          <p:nvSpPr>
            <p:cNvPr id="9" name="Seta: para Baixo 8">
              <a:extLst>
                <a:ext uri="{FF2B5EF4-FFF2-40B4-BE49-F238E27FC236}">
                  <a16:creationId xmlns:a16="http://schemas.microsoft.com/office/drawing/2014/main" id="{65BA0040-CFE6-4B7E-ABFD-93039B9C5884}"/>
                </a:ext>
              </a:extLst>
            </p:cNvPr>
            <p:cNvSpPr/>
            <p:nvPr/>
          </p:nvSpPr>
          <p:spPr>
            <a:xfrm>
              <a:off x="2543361" y="770"/>
              <a:ext cx="2346732" cy="2346732"/>
            </a:xfrm>
            <a:prstGeom prst="downArrow">
              <a:avLst>
                <a:gd name="adj1" fmla="val 50000"/>
                <a:gd name="adj2" fmla="val 35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Seta: para Baixo 4">
              <a:extLst>
                <a:ext uri="{FF2B5EF4-FFF2-40B4-BE49-F238E27FC236}">
                  <a16:creationId xmlns:a16="http://schemas.microsoft.com/office/drawing/2014/main" id="{2CF91C3E-8F9B-4515-A908-4B52228D24D7}"/>
                </a:ext>
              </a:extLst>
            </p:cNvPr>
            <p:cNvSpPr txBox="1"/>
            <p:nvPr/>
          </p:nvSpPr>
          <p:spPr>
            <a:xfrm>
              <a:off x="3130044" y="770"/>
              <a:ext cx="1173366" cy="19360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2456" tIns="92456" rIns="92456" bIns="92456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300" kern="1200" noProof="0" dirty="0" err="1"/>
                <a:t>Gamificado</a:t>
              </a:r>
              <a:endParaRPr lang="pt-BR" sz="1300" kern="1200" noProof="0" dirty="0"/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9157EEAF-CE0E-49FA-A804-6389008DEA04}"/>
              </a:ext>
            </a:extLst>
          </p:cNvPr>
          <p:cNvGrpSpPr/>
          <p:nvPr/>
        </p:nvGrpSpPr>
        <p:grpSpPr>
          <a:xfrm>
            <a:off x="7013379" y="1658906"/>
            <a:ext cx="2346732" cy="2346732"/>
            <a:chOff x="4512758" y="1416353"/>
            <a:chExt cx="2346732" cy="2346732"/>
          </a:xfrm>
        </p:grpSpPr>
        <p:sp>
          <p:nvSpPr>
            <p:cNvPr id="12" name="Seta: para Baixo 11">
              <a:extLst>
                <a:ext uri="{FF2B5EF4-FFF2-40B4-BE49-F238E27FC236}">
                  <a16:creationId xmlns:a16="http://schemas.microsoft.com/office/drawing/2014/main" id="{0CEB9670-EEA5-4F96-84D4-FD367CC39B5B}"/>
                </a:ext>
              </a:extLst>
            </p:cNvPr>
            <p:cNvSpPr/>
            <p:nvPr/>
          </p:nvSpPr>
          <p:spPr>
            <a:xfrm rot="4320000">
              <a:off x="4512758" y="1416353"/>
              <a:ext cx="2346732" cy="2346732"/>
            </a:xfrm>
            <a:prstGeom prst="downArrow">
              <a:avLst>
                <a:gd name="adj1" fmla="val 50000"/>
                <a:gd name="adj2" fmla="val 35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400762"/>
                <a:satOff val="-4719"/>
                <a:lumOff val="3137"/>
                <a:alphaOff val="0"/>
              </a:schemeClr>
            </a:fillRef>
            <a:effectRef idx="2">
              <a:schemeClr val="accent5">
                <a:hueOff val="400762"/>
                <a:satOff val="-4719"/>
                <a:lumOff val="313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Seta: para Baixo 4">
              <a:extLst>
                <a:ext uri="{FF2B5EF4-FFF2-40B4-BE49-F238E27FC236}">
                  <a16:creationId xmlns:a16="http://schemas.microsoft.com/office/drawing/2014/main" id="{9A8115ED-BE2D-4F57-9A4B-F0A6B741E4CD}"/>
                </a:ext>
              </a:extLst>
            </p:cNvPr>
            <p:cNvSpPr txBox="1"/>
            <p:nvPr/>
          </p:nvSpPr>
          <p:spPr>
            <a:xfrm rot="-1080000">
              <a:off x="4913386" y="1939583"/>
              <a:ext cx="1936054" cy="11733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2456" tIns="92456" rIns="92456" bIns="92456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300" kern="1200" noProof="0" dirty="0"/>
                <a:t>Simulação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9345DD6A-36B3-4231-9E9D-7338F7285BB1}"/>
              </a:ext>
            </a:extLst>
          </p:cNvPr>
          <p:cNvGrpSpPr/>
          <p:nvPr/>
        </p:nvGrpSpPr>
        <p:grpSpPr>
          <a:xfrm>
            <a:off x="6224647" y="3911963"/>
            <a:ext cx="2346732" cy="2346732"/>
            <a:chOff x="3760520" y="3731520"/>
            <a:chExt cx="2346732" cy="2346732"/>
          </a:xfrm>
        </p:grpSpPr>
        <p:sp>
          <p:nvSpPr>
            <p:cNvPr id="15" name="Seta: para Baixo 14">
              <a:extLst>
                <a:ext uri="{FF2B5EF4-FFF2-40B4-BE49-F238E27FC236}">
                  <a16:creationId xmlns:a16="http://schemas.microsoft.com/office/drawing/2014/main" id="{DE7EAE67-8627-4B67-BD9B-B88FAB9F1370}"/>
                </a:ext>
              </a:extLst>
            </p:cNvPr>
            <p:cNvSpPr/>
            <p:nvPr/>
          </p:nvSpPr>
          <p:spPr>
            <a:xfrm rot="8640000">
              <a:off x="3760520" y="3731520"/>
              <a:ext cx="2346732" cy="2346732"/>
            </a:xfrm>
            <a:prstGeom prst="downArrow">
              <a:avLst>
                <a:gd name="adj1" fmla="val 50000"/>
                <a:gd name="adj2" fmla="val 35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801524"/>
                <a:satOff val="-9438"/>
                <a:lumOff val="6274"/>
                <a:alphaOff val="0"/>
              </a:schemeClr>
            </a:fillRef>
            <a:effectRef idx="2">
              <a:schemeClr val="accent5">
                <a:hueOff val="801524"/>
                <a:satOff val="-9438"/>
                <a:lumOff val="627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Seta: para Baixo 4">
              <a:extLst>
                <a:ext uri="{FF2B5EF4-FFF2-40B4-BE49-F238E27FC236}">
                  <a16:creationId xmlns:a16="http://schemas.microsoft.com/office/drawing/2014/main" id="{BCD9E284-D32D-484F-A199-FC0DF07A0591}"/>
                </a:ext>
              </a:extLst>
            </p:cNvPr>
            <p:cNvSpPr txBox="1"/>
            <p:nvPr/>
          </p:nvSpPr>
          <p:spPr>
            <a:xfrm rot="19440000">
              <a:off x="4467898" y="4102982"/>
              <a:ext cx="1173366" cy="19360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2456" tIns="92456" rIns="92456" bIns="92456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300" kern="1200" noProof="0" dirty="0"/>
                <a:t>Aprendizado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0D3EBC11-21D8-4B72-897E-2F1FD1B3210D}"/>
              </a:ext>
            </a:extLst>
          </p:cNvPr>
          <p:cNvGrpSpPr/>
          <p:nvPr/>
        </p:nvGrpSpPr>
        <p:grpSpPr>
          <a:xfrm>
            <a:off x="3820517" y="3874463"/>
            <a:ext cx="2346732" cy="2346732"/>
            <a:chOff x="1326206" y="3633883"/>
            <a:chExt cx="2346732" cy="2346732"/>
          </a:xfrm>
        </p:grpSpPr>
        <p:sp>
          <p:nvSpPr>
            <p:cNvPr id="18" name="Seta: para Baixo 17">
              <a:extLst>
                <a:ext uri="{FF2B5EF4-FFF2-40B4-BE49-F238E27FC236}">
                  <a16:creationId xmlns:a16="http://schemas.microsoft.com/office/drawing/2014/main" id="{5A0507A8-5F66-4201-936D-AF26F26B8905}"/>
                </a:ext>
              </a:extLst>
            </p:cNvPr>
            <p:cNvSpPr/>
            <p:nvPr/>
          </p:nvSpPr>
          <p:spPr>
            <a:xfrm rot="12960000">
              <a:off x="1326206" y="3633883"/>
              <a:ext cx="2346732" cy="2346732"/>
            </a:xfrm>
            <a:prstGeom prst="downArrow">
              <a:avLst>
                <a:gd name="adj1" fmla="val 50000"/>
                <a:gd name="adj2" fmla="val 35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1202285"/>
                <a:satOff val="-14157"/>
                <a:lumOff val="9412"/>
                <a:alphaOff val="0"/>
              </a:schemeClr>
            </a:fillRef>
            <a:effectRef idx="2">
              <a:schemeClr val="accent5">
                <a:hueOff val="1202285"/>
                <a:satOff val="-14157"/>
                <a:lumOff val="941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Seta: para Baixo 4">
              <a:extLst>
                <a:ext uri="{FF2B5EF4-FFF2-40B4-BE49-F238E27FC236}">
                  <a16:creationId xmlns:a16="http://schemas.microsoft.com/office/drawing/2014/main" id="{DDB72AB3-2931-40A3-AE15-2EABE5856017}"/>
                </a:ext>
              </a:extLst>
            </p:cNvPr>
            <p:cNvSpPr txBox="1"/>
            <p:nvPr/>
          </p:nvSpPr>
          <p:spPr>
            <a:xfrm rot="23760000">
              <a:off x="1792194" y="4005345"/>
              <a:ext cx="1173366" cy="19360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2456" tIns="92456" rIns="92456" bIns="92456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300" b="0" i="0" kern="1200" dirty="0"/>
                <a:t>Diversão</a:t>
              </a:r>
              <a:endParaRPr lang="pt-BR" sz="1300" kern="1200" noProof="0" dirty="0"/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3BB066EB-60A5-442D-BF22-B3195ED47867}"/>
              </a:ext>
            </a:extLst>
          </p:cNvPr>
          <p:cNvGrpSpPr/>
          <p:nvPr/>
        </p:nvGrpSpPr>
        <p:grpSpPr>
          <a:xfrm>
            <a:off x="3137052" y="1662001"/>
            <a:ext cx="2346732" cy="2346732"/>
            <a:chOff x="636050" y="1416345"/>
            <a:chExt cx="2346732" cy="2346732"/>
          </a:xfrm>
        </p:grpSpPr>
        <p:sp>
          <p:nvSpPr>
            <p:cNvPr id="21" name="Seta: para Baixo 20">
              <a:extLst>
                <a:ext uri="{FF2B5EF4-FFF2-40B4-BE49-F238E27FC236}">
                  <a16:creationId xmlns:a16="http://schemas.microsoft.com/office/drawing/2014/main" id="{D6817E8A-1406-42C3-AF82-E6760BEEB42C}"/>
                </a:ext>
              </a:extLst>
            </p:cNvPr>
            <p:cNvSpPr/>
            <p:nvPr/>
          </p:nvSpPr>
          <p:spPr>
            <a:xfrm rot="17280000">
              <a:off x="636050" y="1416345"/>
              <a:ext cx="2346732" cy="2346732"/>
            </a:xfrm>
            <a:prstGeom prst="downArrow">
              <a:avLst>
                <a:gd name="adj1" fmla="val 50000"/>
                <a:gd name="adj2" fmla="val 35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1603047"/>
                <a:satOff val="-18876"/>
                <a:lumOff val="12549"/>
                <a:alphaOff val="0"/>
              </a:schemeClr>
            </a:fillRef>
            <a:effectRef idx="2">
              <a:schemeClr val="accent5">
                <a:hueOff val="1603047"/>
                <a:satOff val="-18876"/>
                <a:lumOff val="1254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Seta: para Baixo 4">
              <a:extLst>
                <a:ext uri="{FF2B5EF4-FFF2-40B4-BE49-F238E27FC236}">
                  <a16:creationId xmlns:a16="http://schemas.microsoft.com/office/drawing/2014/main" id="{B64A75FA-D870-4D85-B045-8992CB0B32AA}"/>
                </a:ext>
              </a:extLst>
            </p:cNvPr>
            <p:cNvSpPr txBox="1"/>
            <p:nvPr/>
          </p:nvSpPr>
          <p:spPr>
            <a:xfrm rot="22680000">
              <a:off x="646100" y="1939575"/>
              <a:ext cx="1936054" cy="11733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2456" tIns="92456" rIns="92456" bIns="92456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300" b="0" i="0" kern="1200" dirty="0"/>
                <a:t>Experiência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040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65E2314E-82F7-49B8-9DCF-665A2A8779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90"/>
          <a:stretch/>
        </p:blipFill>
        <p:spPr>
          <a:xfrm>
            <a:off x="7670348" y="737044"/>
            <a:ext cx="3239769" cy="5540312"/>
          </a:xfrm>
          <a:prstGeom prst="rect">
            <a:avLst/>
          </a:prstGeom>
        </p:spPr>
      </p:pic>
      <p:pic>
        <p:nvPicPr>
          <p:cNvPr id="10" name="Imagem 9" descr="Uma imagem contendo Forma&#10;&#10;Descrição gerada automaticamente">
            <a:extLst>
              <a:ext uri="{FF2B5EF4-FFF2-40B4-BE49-F238E27FC236}">
                <a16:creationId xmlns:a16="http://schemas.microsoft.com/office/drawing/2014/main" id="{064225CA-E531-464A-A1AC-E68FA8634F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28"/>
          <a:stretch/>
        </p:blipFill>
        <p:spPr>
          <a:xfrm>
            <a:off x="6739056" y="370332"/>
            <a:ext cx="5020056" cy="6117336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6E3F84FF-5CF0-4838-87BB-1CBF58432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95" y="120604"/>
            <a:ext cx="3651316" cy="365131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9BDAA95-7CEA-43E1-B0B3-F75D885B1980}"/>
              </a:ext>
            </a:extLst>
          </p:cNvPr>
          <p:cNvSpPr txBox="1"/>
          <p:nvPr/>
        </p:nvSpPr>
        <p:spPr>
          <a:xfrm>
            <a:off x="3069561" y="2586391"/>
            <a:ext cx="2383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>
                <a:solidFill>
                  <a:srgbClr val="84CA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Telas</a:t>
            </a:r>
            <a:endParaRPr lang="pt-BR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0062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EEAA2545-AE0C-487F-981A-630CB1231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38"/>
          <a:stretch/>
        </p:blipFill>
        <p:spPr>
          <a:xfrm>
            <a:off x="7529822" y="805624"/>
            <a:ext cx="3438525" cy="5558600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6E3F84FF-5CF0-4838-87BB-1CBF58432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95" y="120604"/>
            <a:ext cx="3651316" cy="365131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9BDAA95-7CEA-43E1-B0B3-F75D885B1980}"/>
              </a:ext>
            </a:extLst>
          </p:cNvPr>
          <p:cNvSpPr txBox="1"/>
          <p:nvPr/>
        </p:nvSpPr>
        <p:spPr>
          <a:xfrm>
            <a:off x="3069561" y="2586391"/>
            <a:ext cx="2383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>
                <a:solidFill>
                  <a:srgbClr val="84CA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Telas</a:t>
            </a:r>
            <a:endParaRPr lang="pt-BR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pic>
        <p:nvPicPr>
          <p:cNvPr id="7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9D3D31C2-C0D1-474F-881F-FF3BF41DC4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928"/>
          <a:stretch/>
        </p:blipFill>
        <p:spPr>
          <a:xfrm>
            <a:off x="6739056" y="438912"/>
            <a:ext cx="5020056" cy="611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03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FE8A855B706384784CDE88F374A21F3" ma:contentTypeVersion="2" ma:contentTypeDescription="Crie um novo documento." ma:contentTypeScope="" ma:versionID="ac116bdfac2a109a509ce6406ac013a3">
  <xsd:schema xmlns:xsd="http://www.w3.org/2001/XMLSchema" xmlns:xs="http://www.w3.org/2001/XMLSchema" xmlns:p="http://schemas.microsoft.com/office/2006/metadata/properties" xmlns:ns3="df17bb7e-6bf1-4e8a-9164-c6488559778e" targetNamespace="http://schemas.microsoft.com/office/2006/metadata/properties" ma:root="true" ma:fieldsID="9de688c8551eef99619d80887208303b" ns3:_="">
    <xsd:import namespace="df17bb7e-6bf1-4e8a-9164-c6488559778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17bb7e-6bf1-4e8a-9164-c648855977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7A7C301-87CC-4EB1-AF40-15075522FC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08EE12-7F4C-4B43-B647-9DF8C16625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17bb7e-6bf1-4e8a-9164-c648855977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231547-F69E-41A9-93A9-B70B5E3064F1}">
  <ds:schemaRefs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df17bb7e-6bf1-4e8a-9164-c6488559778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618</TotalTime>
  <Words>129</Words>
  <Application>Microsoft Office PowerPoint</Application>
  <PresentationFormat>Widescreen</PresentationFormat>
  <Paragraphs>43</Paragraphs>
  <Slides>12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Calibri</vt:lpstr>
      <vt:lpstr>Calisto MT</vt:lpstr>
      <vt:lpstr>Times New Roman</vt:lpstr>
      <vt:lpstr>Wingdings</vt:lpstr>
      <vt:lpstr>Wingdings 2</vt:lpstr>
      <vt:lpstr>Ardósia</vt:lpstr>
      <vt:lpstr>Apresentação do PowerPoint</vt:lpstr>
      <vt:lpstr>Equipe: </vt:lpstr>
      <vt:lpstr>Sem Tempo?</vt:lpstr>
      <vt:lpstr>Estressado com o dia-a-dia?</vt:lpstr>
      <vt:lpstr>Gosta? Quer?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Agradecimentos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 de Souza Correia</dc:creator>
  <cp:lastModifiedBy>Gabriel  de Souza Correia</cp:lastModifiedBy>
  <cp:revision>34</cp:revision>
  <dcterms:created xsi:type="dcterms:W3CDTF">2021-05-15T22:52:52Z</dcterms:created>
  <dcterms:modified xsi:type="dcterms:W3CDTF">2021-06-17T01:31:38Z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0x010100AFE8A855B706384784CDE88F374A21F3</vt:lpwstr>
  </property>
</Properties>
</file>