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3" r:id="rId7"/>
    <p:sldId id="267" r:id="rId8"/>
    <p:sldId id="265" r:id="rId9"/>
    <p:sldId id="266" r:id="rId10"/>
    <p:sldId id="262" r:id="rId11"/>
    <p:sldId id="259" r:id="rId12"/>
    <p:sldId id="260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1:50.4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0,'4'6,"1"0,-1 0,1-1,10 9,6 6,63 65,54 54,42 55,564 721,-582-680,-10 6,142 309,-108-123,-16 3,-157-396,78 214,-20 5,0 48,-65-280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19.0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1 345,'-1'-3,"1"0,1 0,-1 0,0 1,1-1,-1 0,1 0,0 1,0-1,0 0,0 1,1-1,-1 1,0-1,1 1,0 0,0-1,0 1,0 0,0 0,0 1,0-1,1 0,-1 1,0-1,4 0,33-25,-29 19,0 1,18-10,-4 4,-1-2,37-29,-20 14,106-84,-138 108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20.47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0 229,'2'-1,"-1"-1,1 1,0 0,-1-1,1 1,0 0,0 0,0 0,0 0,0 1,0-1,2 0,10-3,143-51,247-51,-342 92,36-5,-56 12,-22 3,36-2,-39 6,-2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30.06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0,'-21'753,"16"-637,-3 205,5-170,-8-8,7-117,-2-1,0 1,-15 35,14-46,0 1,1 1,1-1,1 1,1 0,0 0,-1 20,5 314,-1-336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3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0,'6'7,"0"0,-1 0,9 15,0 0,193 247,-58-81,137 245,-246-363,-24-40,1-1,1-1,33 38,-10-15,70 109,-110-158,66 88,-5-8,15 25,-25-36,141 194,-46-63,-139-190,-3-1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34.31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0 247,'1'-1,"-1"1,1-1,-1 0,1 0,0 0,-1 0,1 1,0-1,0 0,0 1,-1-1,1 1,0-1,0 1,0-1,0 1,0 0,2-1,1-1,35-14,1 1,42-9,9-2,-63 16,26-7,-39 13,1-1,-1 0,0-1,0-1,-1 0,17-12,-17 11,2 0,-1 0,1 2,0 0,0 0,32-5,-28 7,6-1,1 1,39-2,-49 6,-2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1:53.0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0 617,'1'-7,"0"0,0 0,0 0,1 0,0 1,0-1,1 0,-1 1,2 0,-1-1,1 1,0 1,4-7,9-8,1 1,22-19,-39 38,63-55,2 4,103-61,-19 31,-114 65,1 1,49-13,31 1,-9 5,-3 2,-81 15,-1 0,47-1,48 7,-40 1,48 5,-103-4,-1 1,1 2,32 11,-18-1,0 1,38 26,62 48,-68-38,69 66,53 70,-88-77,-4 5,145 225,-223-308,-1 1,-2 1,-2 1,14 42,-22-52,-2 1,0 0,-2 0,-1 0,-1 1,-3 43,-4-28,-1-1,-3 0,-1 0,-3-1,-25 59,-1-14,-74 116,13-52,86-133,0 0,-2-1,0-1,-1-1,-34 24,35-29,-1 0,0-2,-1 0,0-1,0-1,0 0,-1-2,0 0,0-1,0-1,-20 0,-305-5,157-14,179 16,-1-1,0 0,1 0,-1-1,1 0,-1-1,-11-7,18 8,8 3,9 2,240 105,-175-70,652 302,-181-82,-212-81,-310-159,57 36,-11-6,-41-28,-23-12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1:55.2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211 761,'2'-2,"0"1,0-1,0 1,1-1,-1 1,1 0,-1 0,4 0,9-5,69-38,99-68,-176 107,0-1,-1 0,0 0,0 0,0-1,-1 0,0 0,0-1,-1 0,0 1,0-1,-1 0,0-1,-1 1,1-1,-2 1,1-1,-1 1,0-13,1-2,4-23,-2 23,0-25,-3 31,-2-89,0 100,-1 0,1 1,-1-1,0 0,0 1,-1 0,1-1,-1 1,-1 0,1 0,0 1,-1-1,0 1,-6-5,0 0,0 0,-1 1,0 0,-1 1,-13-6,14 8,-1 0,0 1,0 1,-1 0,1 0,0 2,-1-1,0 2,1-1,-15 3,10 0,1 0,0 1,0 1,1 1,-1 0,1 1,-21 10,23-9,0 1,1 0,-1 1,2 0,-1 1,1 0,1 1,0 0,0 0,1 1,1 1,0-1,0 1,1 1,1-1,-6 22,6-17,2 1,0 0,1 0,1 0,1 37,2-40,1 0,1 0,0-1,1 1,1-1,0 0,11 22,-11-28,12 28,3-1,1-1,32 42,-22-42,1-2,2-1,1-1,2-2,66 40,-17-20,148 60,-3-30,5-19,-230-59,163 33,-147-31,0-1,0-2,33-2,-40-1,-4-1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1:56.6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0,'262'228,"-73"-36,294 391,-460-552,135 191,-15 8,-115-175,-4 2,23 75,-4-10,-2-9,-34-95,-1 0,0 1,-1 0,-1 0,2 31,-5-36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1:58.5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0 143,'12'-7,"1"1,-1 0,17-6,6-2,16-8,84-25,-102 39,1 1,-1 1,64-2,206 11,-237 1,-1 3,67 16,4 16,-77-20,-14-7,24 9,-50-14,0 2,-1 1,0 0,0 1,-2 1,21 17,-33-25,-1-1,0 0,0 1,0 0,0 0,-1 0,1 0,-1 0,0 1,1 3,1 4,-2-1,4 21,0 11,-2-21,2 25,-5-26,-1-1,0 1,-2-1,0 1,-9 35,-1-10,6-24,-8 24,-3 1,12-29,-1-1,-1 0,-1 0,0-1,-12 17,2-9,-22 24,30-39,0 1,0-1,-1-1,-19 13,-27 16,40-25,0 0,-33 15,6-6,24-11,-27 10,36-17,-1-1,0 0,1 0,-1-2,-23 0,29 0,-9-1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01.3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230 808,'1'-9,"0"1,1-1,0 0,1 1,0-1,0 1,1 0,6-12,6-10,0-1,14-47,-18 48,-6 15,7-30,37-147,-39 155,-5 12,3-28,-2 9,-5 34,0-1,-1 0,0 0,-1-15,0 24,-1-1,1 1,0-1,-1 1,0-1,1 1,-1 0,0-1,0 1,0 0,-1 0,1 0,-1-1,1 1,-1 1,1-1,-1 0,0 0,0 1,0-1,0 1,0-1,0 1,-5-2,-3-1,0 1,0 0,-1 0,1 1,-15-1,21 2,0 1,0 0,0 0,1 1,-1-1,0 1,0 0,0 0,0 0,0 1,1-1,-1 1,1 0,-1 0,1 0,0 0,-5 4,-7 10,-61 61,54-49,-27 43,42-59,1 1,0 0,1-1,1 2,0-1,-3 21,1-8,-21 65,19-56,2 0,2 1,0 52,3-17,3 105,1-144,1 0,2 0,1 0,1 0,2-1,1-1,28 55,-23-56,1-1,34 41,-44-62,0 0,1 0,0 0,0-1,1 0,-1-1,1 1,1-2,-1 1,1-2,13 5,11 0,69 8,-91-14,-1-1,74 7,-73-8,0 0,0-1,-1 0,1-1,13-4,-11 3,0-1,0-1,-1-1,1 0,-1 0,13-10,76-55,-93 64,-1 0,14-15,6-4,6-4,-16 15,30-22,-33 26,1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09.12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0 894,'1'-1,"0"0,0 0,0 0,0 1,0-1,0 0,1 1,-1-1,0 1,0-1,2 1,6-3,22-12,50-31,27-28,-46 31,-27 20,-3 1,40-33,5-3,-16 14,-16 9,2 1,55-28,-82 49,28-21,2-2,62-43,-68 47,19-9,102-62,-149 94,-1 2,17-7,-21 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10.72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0,'6'22,"1"1,0-1,14 25,-8-18,129 276,-61-137,110 212,13-7,-46-86,-116-201,-14-26,-22-46,-1 0,0 1,-1-1,2 17,6 21,13 42,-24-90,1-1,-1 1,1-1,0 1,-1-1,2 0,-1 0,5 5,0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17.94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0,'10'50,"15"69,18 72,51 195,48 207,43 284,-150-714,82 230,0-84,-111-296,-6-13,0 0,0 0,0 0,0 0,0 0,0 0,0 0,0 0,0 0,0 0,0-1,0 1,0 0,0 0,0 0,0 0,0 0,0 0,0 0,0 0,0 0,0 0,0 0,0 0,0-1,0 1,0 0,0 0,1 0,-1 0,0 0,0 0,0 0,0 0,0 0,0 0,0 0,0 0,0 0,0 0,0 0,1 0,-1 0,0 0,0 0,0 0,0 0,0 0,0 0,0 0,0 0,0 0,0 0,1 0,-1 0,0 0,0 0,0 0,0 1,0-1,0 0,0 0,2-12,-1 7,6-17,0 1,1 0,2 0,18-31,-9 18,220-385,-164 301,132-157,-181 248,0 1,31-23,-37 32,-12 10,-1 0,1 1,-1 0,1 0,0 1,1 0,-1 0,1 1,11-4,-8 3,-2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39D1D-C80B-490B-82DD-61D45EFAE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313CC-0AA0-462F-AB10-B8B487576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E6D3D9-6F0B-4BFF-9DC2-406AB735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2A2033-D44F-4F0B-B026-2D49CA10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2FB300-EBCC-4E6D-A51A-738F468A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18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BBC9E-3786-4CFE-8C28-1F2ED8CD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537FD1-4D45-4F85-9478-F49D58C28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D28BEE-0D62-462C-8DAD-FDD59BA5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92C06-3EA8-4861-A3A2-AFF051F7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A52090-4ED0-4FDB-BC80-2547A8CA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44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489189-DCB4-4982-8361-4623E9B9B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4B9C2E-12F7-49AD-A7F0-6A3F75A0B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BCA304-8D87-43B6-966B-37834A76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27C30D-E5BD-40AF-9C69-6BEEE78D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072012-DC45-415A-808D-1BB0FF30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60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E3DAE-26DE-4229-B689-A4EC555F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E9741A-A9F0-42BC-BB79-FD7CBBBE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CB056C-E90C-42BA-98B5-AF3156E2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6C9829-831C-494C-938F-B1B0E36D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C3503-0F9C-4667-9900-FD6E4EC5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06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9E17D-03B4-4E84-952A-14B1BA84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4B31A-C5CB-4886-95A4-FA51D2EC0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8B932E-4C4B-4864-B3EA-FAA633BB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AA9409-F76E-470B-8014-2F808A91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E41AB2-213F-4B3A-A8D7-A992DFBA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88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E71D9-B723-4436-8282-23F42F0F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D21585-56D6-400B-A4CF-906404CFD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2EB670-E976-4397-B6A0-6F8E366CC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B821E3-AAA9-4703-92C9-544D6650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7E7175-C5DD-4BFB-A0D2-F80BCA24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AB0237-E63C-42A4-9DD4-BED0F0ED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81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08C0C-C509-480E-BECD-92CA0348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E647F0-1ACF-4D62-8B6E-3453C900F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F28B37-FA93-4B0E-A3EC-F7BAD81C9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B3F3786-2E80-4BEC-B1AE-A0D6AD075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601ECB-B588-4D10-AC98-63B3A1D79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A2ADE2-4341-45AB-981A-EA3936CD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12B7B0-F366-4766-B4A1-0D578C18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33D2C7-ADC8-45B7-8A3C-3CC9CC79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6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8065F-6988-461F-B8B2-DF5D01BF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BD949CA-DA41-4D64-9B67-8B4AF67C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F7F88E-BF08-425F-89CF-0387141B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E71E7F-AC33-4299-8934-07097973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87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F99B09-5F48-41CA-8457-160460F6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2B3EE1-02A5-47CC-B7BA-22D5637E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15C606-725E-4131-BD2C-60D20E6D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0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82FA9-A23B-483C-9779-279DA702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A078FC-0EB7-4AA5-83BB-9972513EB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39D8E7-FDE3-4471-B191-4FE12C125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30C953-0CE2-4376-9A35-1ED11F2F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185090-2B4D-4B73-B056-4799337C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4DDAF4-F2E2-4E10-A1E3-76C1FCA6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77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4CE88-D6A4-414C-A1A4-587B07E0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16D8DC-99CD-479D-A678-7BBDA424C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AE1295-C3A9-4505-A263-0814958EA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56B948-53A1-4D00-942A-DB019234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06F8B6-31D3-4F50-B1A9-B6462B7B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A1921B-2C20-45DF-AD07-BDD26225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89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7CCE305-66F1-40C8-B5AF-5CF47CDF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15FF9B-53C9-4563-96A6-04A5D6F93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51ABE9-B4DD-433D-A7DE-7AC1D722E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CD7A9-91D7-456F-A2CA-A01848C64662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BE1682-1B2A-4DD5-BD27-32927F183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0687-F36E-4D78-8437-332540067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89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5.png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customXml" Target="../ink/ink6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19.png"/><Relationship Id="rId24" Type="http://schemas.openxmlformats.org/officeDocument/2006/relationships/customXml" Target="../ink/ink12.xml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23.png"/><Relationship Id="rId4" Type="http://schemas.openxmlformats.org/officeDocument/2006/relationships/customXml" Target="../ink/ink2.xml"/><Relationship Id="rId9" Type="http://schemas.openxmlformats.org/officeDocument/2006/relationships/image" Target="../media/image18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647FBE7F-717E-4803-A28B-608EA26FDD49}"/>
              </a:ext>
            </a:extLst>
          </p:cNvPr>
          <p:cNvGrpSpPr/>
          <p:nvPr/>
        </p:nvGrpSpPr>
        <p:grpSpPr>
          <a:xfrm>
            <a:off x="2726347" y="886265"/>
            <a:ext cx="6755277" cy="5019235"/>
            <a:chOff x="2726348" y="952500"/>
            <a:chExt cx="6172200" cy="495300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0CBE5372-A8E9-4315-AEDD-8A90B8A61945}"/>
                </a:ext>
              </a:extLst>
            </p:cNvPr>
            <p:cNvSpPr/>
            <p:nvPr/>
          </p:nvSpPr>
          <p:spPr>
            <a:xfrm>
              <a:off x="2940148" y="1209822"/>
              <a:ext cx="5795889" cy="445945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B5B7E5F6-52D6-43AA-8D45-AABD568F9A7E}"/>
                </a:ext>
              </a:extLst>
            </p:cNvPr>
            <p:cNvSpPr txBox="1"/>
            <p:nvPr/>
          </p:nvSpPr>
          <p:spPr>
            <a:xfrm>
              <a:off x="3269346" y="1643896"/>
              <a:ext cx="5086204" cy="3570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u="sng" dirty="0"/>
                <a:t>AVISO</a:t>
              </a:r>
              <a:endParaRPr lang="pt-BR" sz="2400" dirty="0"/>
            </a:p>
            <a:p>
              <a:pPr algn="ctr"/>
              <a:r>
                <a:rPr lang="pt-BR" sz="1600" dirty="0"/>
                <a:t>SE VOCÊ TEM EPILEPSIA OU JÁ SOFREU REAÇÕES INCOMUNS À LUZES PISCANTES E PADRÕES REPETITIVOS, CONSULTE UM MÉDICO ANTES DE USAR O EQUIPAMENTO.</a:t>
              </a:r>
            </a:p>
            <a:p>
              <a:pPr algn="ctr"/>
              <a:endParaRPr lang="pt-BR" sz="1600" dirty="0"/>
            </a:p>
            <a:p>
              <a:pPr algn="ctr"/>
              <a:r>
                <a:rPr lang="pt-BR" sz="2400" b="1" u="sng" dirty="0"/>
                <a:t>ATENÇÃO</a:t>
              </a:r>
              <a:endParaRPr lang="pt-BR" sz="2400" b="1" dirty="0"/>
            </a:p>
            <a:p>
              <a:pPr algn="ctr"/>
              <a:r>
                <a:rPr lang="pt-BR" sz="1600" dirty="0"/>
                <a:t>LESÕES POR ESFORÇOS REPETITIVOS E FADIGA OCULAR.</a:t>
              </a:r>
            </a:p>
            <a:p>
              <a:pPr algn="ctr"/>
              <a:r>
                <a:rPr lang="pt-BR" sz="1600" dirty="0"/>
                <a:t>ENJOO DE MOVIMENTO. </a:t>
              </a:r>
            </a:p>
            <a:p>
              <a:pPr algn="ctr"/>
              <a:r>
                <a:rPr lang="pt-BR" sz="1600" dirty="0"/>
                <a:t>EQUIPAMENTO ELÉTRICO</a:t>
              </a:r>
            </a:p>
            <a:p>
              <a:pPr algn="ctr"/>
              <a:endParaRPr lang="pt-BR" dirty="0"/>
            </a:p>
            <a:p>
              <a:pPr algn="ctr"/>
              <a:r>
                <a:rPr lang="pt-BR" sz="2400" b="1" dirty="0"/>
                <a:t>Pressione “C” para Continuar</a:t>
              </a:r>
            </a:p>
            <a:p>
              <a:pPr algn="ctr"/>
              <a:r>
                <a:rPr lang="pt-BR" sz="2400" b="1" dirty="0"/>
                <a:t>Pressione “Q” para Sair</a:t>
              </a:r>
            </a:p>
          </p:txBody>
        </p:sp>
        <p:sp>
          <p:nvSpPr>
            <p:cNvPr id="2" name="Quadro 1">
              <a:extLst>
                <a:ext uri="{FF2B5EF4-FFF2-40B4-BE49-F238E27FC236}">
                  <a16:creationId xmlns:a16="http://schemas.microsoft.com/office/drawing/2014/main" id="{7A240FFD-4677-45B9-927B-4F0E659ECC39}"/>
                </a:ext>
              </a:extLst>
            </p:cNvPr>
            <p:cNvSpPr/>
            <p:nvPr/>
          </p:nvSpPr>
          <p:spPr>
            <a:xfrm>
              <a:off x="2726348" y="952500"/>
              <a:ext cx="6172200" cy="4953000"/>
            </a:xfrm>
            <a:prstGeom prst="frame">
              <a:avLst>
                <a:gd name="adj1" fmla="val 7885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2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254052FC-C82D-4554-B5A4-95FBDE54335D}"/>
              </a:ext>
            </a:extLst>
          </p:cNvPr>
          <p:cNvGrpSpPr/>
          <p:nvPr/>
        </p:nvGrpSpPr>
        <p:grpSpPr>
          <a:xfrm>
            <a:off x="4145099" y="3040380"/>
            <a:ext cx="4267381" cy="1437486"/>
            <a:chOff x="4145099" y="3040380"/>
            <a:chExt cx="4267381" cy="1437486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FD36C918-DCB1-4802-A4FB-034AFA71B77E}"/>
                </a:ext>
              </a:extLst>
            </p:cNvPr>
            <p:cNvGrpSpPr/>
            <p:nvPr/>
          </p:nvGrpSpPr>
          <p:grpSpPr>
            <a:xfrm>
              <a:off x="6827226" y="3040380"/>
              <a:ext cx="1585254" cy="1163320"/>
              <a:chOff x="6591006" y="1396219"/>
              <a:chExt cx="4108744" cy="2807481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67FAC837-25D7-4E43-A8F7-2EA234BAFAF0}"/>
                  </a:ext>
                </a:extLst>
              </p:cNvPr>
              <p:cNvSpPr/>
              <p:nvPr/>
            </p:nvSpPr>
            <p:spPr>
              <a:xfrm>
                <a:off x="6591006" y="1396219"/>
                <a:ext cx="2335237" cy="118168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6C9D15DF-543A-4F5D-A124-09EB6120D560}"/>
                  </a:ext>
                </a:extLst>
              </p:cNvPr>
              <p:cNvSpPr/>
              <p:nvPr/>
            </p:nvSpPr>
            <p:spPr>
              <a:xfrm>
                <a:off x="7758625" y="1793631"/>
                <a:ext cx="1458351" cy="13927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2B6E80BA-2F88-4073-865E-7348DEEC16DD}"/>
                  </a:ext>
                </a:extLst>
              </p:cNvPr>
              <p:cNvSpPr/>
              <p:nvPr/>
            </p:nvSpPr>
            <p:spPr>
              <a:xfrm>
                <a:off x="8640202" y="2489982"/>
                <a:ext cx="1330765" cy="118168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" name="Triângulo isósceles 1">
                <a:extLst>
                  <a:ext uri="{FF2B5EF4-FFF2-40B4-BE49-F238E27FC236}">
                    <a16:creationId xmlns:a16="http://schemas.microsoft.com/office/drawing/2014/main" id="{A2216D1C-2460-4074-B592-D8C701743158}"/>
                  </a:ext>
                </a:extLst>
              </p:cNvPr>
              <p:cNvSpPr/>
              <p:nvPr/>
            </p:nvSpPr>
            <p:spPr>
              <a:xfrm>
                <a:off x="9010650" y="2641600"/>
                <a:ext cx="1689100" cy="1562100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60C2677-0AC8-4DFA-ABF0-F230A5BDA404}"/>
                </a:ext>
              </a:extLst>
            </p:cNvPr>
            <p:cNvSpPr txBox="1"/>
            <p:nvPr/>
          </p:nvSpPr>
          <p:spPr>
            <a:xfrm>
              <a:off x="4145099" y="3369870"/>
              <a:ext cx="373666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600" dirty="0" err="1">
                  <a:solidFill>
                    <a:schemeClr val="bg2"/>
                  </a:solidFill>
                  <a:latin typeface="Arial Black" panose="020B0A04020102020204" pitchFamily="34" charset="0"/>
                </a:rPr>
                <a:t>Repe</a:t>
              </a:r>
              <a:r>
                <a:rPr lang="pt-BR" sz="6600" dirty="0" err="1">
                  <a:solidFill>
                    <a:schemeClr val="accent1"/>
                  </a:solidFill>
                  <a:latin typeface="Arial Black" panose="020B0A04020102020204" pitchFamily="34" charset="0"/>
                </a:rPr>
                <a:t>T</a:t>
              </a:r>
              <a:r>
                <a:rPr lang="pt-BR" sz="6600" dirty="0" err="1">
                  <a:solidFill>
                    <a:srgbClr val="FFFF00"/>
                  </a:solidFill>
                  <a:latin typeface="Arial Black" panose="020B0A04020102020204" pitchFamily="34" charset="0"/>
                </a:rPr>
                <a:t>E</a:t>
              </a:r>
              <a:endParaRPr lang="pt-BR" sz="6600" dirty="0">
                <a:solidFill>
                  <a:srgbClr val="FFFF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4882994-2E24-4060-9428-4813448CD91B}"/>
              </a:ext>
            </a:extLst>
          </p:cNvPr>
          <p:cNvSpPr txBox="1"/>
          <p:nvPr/>
        </p:nvSpPr>
        <p:spPr>
          <a:xfrm>
            <a:off x="4227668" y="4540691"/>
            <a:ext cx="3937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S</a:t>
            </a:r>
            <a:r>
              <a:rPr lang="pt-BR" sz="4800" dirty="0">
                <a:solidFill>
                  <a:srgbClr val="FF0000"/>
                </a:solidFill>
                <a:latin typeface="Arial Black" panose="020B0A04020102020204" pitchFamily="34" charset="0"/>
              </a:rPr>
              <a:t>E</a:t>
            </a:r>
            <a:r>
              <a:rPr lang="pt-BR" sz="4800" dirty="0">
                <a:solidFill>
                  <a:srgbClr val="0070C0"/>
                </a:solidFill>
                <a:latin typeface="Arial Black" panose="020B0A04020102020204" pitchFamily="34" charset="0"/>
              </a:rPr>
              <a:t>M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pt-BR" sz="4800" dirty="0">
                <a:solidFill>
                  <a:srgbClr val="92D050"/>
                </a:solidFill>
                <a:latin typeface="Arial Black" panose="020B0A04020102020204" pitchFamily="34" charset="0"/>
              </a:rPr>
              <a:t>S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pt-BR" sz="4800" dirty="0">
                <a:solidFill>
                  <a:srgbClr val="FF0000"/>
                </a:solidFill>
                <a:latin typeface="Arial Black" panose="020B0A04020102020204" pitchFamily="34" charset="0"/>
              </a:rPr>
              <a:t>N</a:t>
            </a:r>
            <a:r>
              <a:rPr lang="pt-BR" sz="4800" dirty="0">
                <a:solidFill>
                  <a:srgbClr val="0070C0"/>
                </a:solidFill>
                <a:latin typeface="Arial Black" panose="020B0A04020102020204" pitchFamily="34" charset="0"/>
              </a:rPr>
              <a:t>A</a:t>
            </a:r>
            <a:r>
              <a:rPr lang="pt-BR" sz="4800" dirty="0">
                <a:solidFill>
                  <a:srgbClr val="92D050"/>
                </a:solidFill>
                <a:latin typeface="Arial Black" panose="020B0A04020102020204" pitchFamily="34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9561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FD0A0E9-FA44-45B1-896C-DCD2243E59E6}"/>
              </a:ext>
            </a:extLst>
          </p:cNvPr>
          <p:cNvGrpSpPr/>
          <p:nvPr/>
        </p:nvGrpSpPr>
        <p:grpSpPr>
          <a:xfrm>
            <a:off x="1882864" y="3544638"/>
            <a:ext cx="4213136" cy="2232741"/>
            <a:chOff x="1882864" y="954814"/>
            <a:chExt cx="9100080" cy="4822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9B1EC6AE-F72B-4492-B0B6-5C30DE60AA96}"/>
                    </a:ext>
                  </a:extLst>
                </p14:cNvPr>
                <p14:cNvContentPartPr/>
                <p14:nvPr/>
              </p14:nvContentPartPr>
              <p14:xfrm>
                <a:off x="1882864" y="2565459"/>
                <a:ext cx="1878480" cy="321192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9B1EC6AE-F72B-4492-B0B6-5C30DE60AA9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66237" y="2332204"/>
                  <a:ext cx="2110957" cy="36776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9AF52C44-56D8-406A-80C3-AA954B22C9A3}"/>
                    </a:ext>
                  </a:extLst>
                </p14:cNvPr>
                <p14:cNvContentPartPr/>
                <p14:nvPr/>
              </p14:nvContentPartPr>
              <p14:xfrm>
                <a:off x="1978264" y="2317779"/>
                <a:ext cx="2938320" cy="276804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9AF52C44-56D8-406A-80C3-AA954B22C9A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61633" y="2084517"/>
                  <a:ext cx="3170804" cy="32337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6A6025CE-11EE-48CF-BBB5-990598510694}"/>
                    </a:ext>
                  </a:extLst>
                </p14:cNvPr>
                <p14:cNvContentPartPr/>
                <p14:nvPr/>
              </p14:nvContentPartPr>
              <p14:xfrm>
                <a:off x="4271464" y="3748419"/>
                <a:ext cx="1194120" cy="101664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6A6025CE-11EE-48CF-BBB5-9905985106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54851" y="3515245"/>
                  <a:ext cx="1426569" cy="14822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5501FFA1-8F27-432A-988A-B3BA9F80C28B}"/>
                    </a:ext>
                  </a:extLst>
                </p14:cNvPr>
                <p14:cNvContentPartPr/>
                <p14:nvPr/>
              </p14:nvContentPartPr>
              <p14:xfrm>
                <a:off x="5172184" y="3629979"/>
                <a:ext cx="1147320" cy="165060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5501FFA1-8F27-432A-988A-B3BA9F80C2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55586" y="3396734"/>
                  <a:ext cx="1379738" cy="21163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BE8897AE-76A7-4C27-81B5-74425447FE1A}"/>
                    </a:ext>
                  </a:extLst>
                </p14:cNvPr>
                <p14:cNvContentPartPr/>
                <p14:nvPr/>
              </p14:nvContentPartPr>
              <p14:xfrm>
                <a:off x="5062744" y="3409659"/>
                <a:ext cx="1216440" cy="89100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BE8897AE-76A7-4C27-81B5-74425447FE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6152" y="3176413"/>
                  <a:ext cx="1448846" cy="13567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5CF78376-D65D-486F-8122-1FCE4205A6CE}"/>
                    </a:ext>
                  </a:extLst>
                </p14:cNvPr>
                <p14:cNvContentPartPr/>
                <p14:nvPr/>
              </p14:nvContentPartPr>
              <p14:xfrm>
                <a:off x="6467464" y="2987739"/>
                <a:ext cx="798840" cy="110664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5CF78376-D65D-486F-8122-1FCE4205A6C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50902" y="2754599"/>
                  <a:ext cx="1031187" cy="15721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FA206272-DA22-4B73-A04D-C9EC61E620D3}"/>
                    </a:ext>
                  </a:extLst>
                </p14:cNvPr>
                <p14:cNvContentPartPr/>
                <p14:nvPr/>
              </p14:nvContentPartPr>
              <p14:xfrm>
                <a:off x="6714064" y="1242819"/>
                <a:ext cx="1052640" cy="69516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FA206272-DA22-4B73-A04D-C9EC61E620D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97450" y="1009544"/>
                  <a:ext cx="1285092" cy="11609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6D2EC78C-C927-4F7A-8A4C-C62EC62A4925}"/>
                    </a:ext>
                  </a:extLst>
                </p14:cNvPr>
                <p14:cNvContentPartPr/>
                <p14:nvPr/>
              </p14:nvContentPartPr>
              <p14:xfrm>
                <a:off x="7437664" y="1596339"/>
                <a:ext cx="770760" cy="161748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6D2EC78C-C927-4F7A-8A4C-C62EC62A49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21118" y="1363161"/>
                  <a:ext cx="1003076" cy="20830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6CA2573C-61EB-4901-9FEF-0A6981EF41D3}"/>
                    </a:ext>
                  </a:extLst>
                </p14:cNvPr>
                <p14:cNvContentPartPr/>
                <p14:nvPr/>
              </p14:nvContentPartPr>
              <p14:xfrm>
                <a:off x="8228944" y="1227699"/>
                <a:ext cx="1262160" cy="240624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6CA2573C-61EB-4901-9FEF-0A6981EF41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12365" y="994461"/>
                  <a:ext cx="1494540" cy="28719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0D9B9815-7ED1-47E2-AA52-F53E50C0AAE7}"/>
                    </a:ext>
                  </a:extLst>
                </p14:cNvPr>
                <p14:cNvContentPartPr/>
                <p14:nvPr/>
              </p14:nvContentPartPr>
              <p14:xfrm>
                <a:off x="8474824" y="1969691"/>
                <a:ext cx="332640" cy="26856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0D9B9815-7ED1-47E2-AA52-F53E50C0AAE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58245" y="1736836"/>
                  <a:ext cx="565022" cy="7334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FBE95033-D2D2-49B8-8CBB-A4500BC5C5B6}"/>
                    </a:ext>
                  </a:extLst>
                </p14:cNvPr>
                <p14:cNvContentPartPr/>
                <p14:nvPr/>
              </p14:nvContentPartPr>
              <p14:xfrm>
                <a:off x="8228944" y="1008851"/>
                <a:ext cx="708480" cy="17820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FBE95033-D2D2-49B8-8CBB-A4500BC5C5B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12418" y="776416"/>
                  <a:ext cx="940756" cy="6422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6D26BD18-1066-4491-A89D-DDBED21A59CE}"/>
                    </a:ext>
                  </a:extLst>
                </p14:cNvPr>
                <p14:cNvContentPartPr/>
                <p14:nvPr/>
              </p14:nvContentPartPr>
              <p14:xfrm>
                <a:off x="9592984" y="1077574"/>
                <a:ext cx="96840" cy="166392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6D26BD18-1066-4491-A89D-DDBED21A59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76776" y="844314"/>
                  <a:ext cx="328481" cy="21296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5DD35DB5-6F59-42DC-9BB8-3723F67EC293}"/>
                    </a:ext>
                  </a:extLst>
                </p14:cNvPr>
                <p14:cNvContentPartPr/>
                <p14:nvPr/>
              </p14:nvContentPartPr>
              <p14:xfrm>
                <a:off x="9743824" y="954814"/>
                <a:ext cx="1239120" cy="173484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5DD35DB5-6F59-42DC-9BB8-3723F67EC2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27219" y="721637"/>
                  <a:ext cx="1471552" cy="22004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31FFDE8A-2CB3-4B09-B45B-13A4562CF5BA}"/>
                    </a:ext>
                  </a:extLst>
                </p14:cNvPr>
                <p14:cNvContentPartPr/>
                <p14:nvPr/>
              </p14:nvContentPartPr>
              <p14:xfrm>
                <a:off x="9662104" y="1950214"/>
                <a:ext cx="613440" cy="19224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31FFDE8A-2CB3-4B09-B45B-13A4562CF5B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45480" y="1717666"/>
                  <a:ext cx="845910" cy="65656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FA208CF4-7186-4F95-8B1E-FAF3D62ABBE0}"/>
              </a:ext>
            </a:extLst>
          </p:cNvPr>
          <p:cNvSpPr txBox="1"/>
          <p:nvPr/>
        </p:nvSpPr>
        <p:spPr>
          <a:xfrm>
            <a:off x="3541584" y="1333500"/>
            <a:ext cx="1547217" cy="70788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highlight>
                  <a:srgbClr val="FFFF00"/>
                </a:highlight>
              </a:rPr>
              <a:t>P</a:t>
            </a:r>
            <a:r>
              <a:rPr lang="pt-BR" sz="4000" dirty="0">
                <a:highlight>
                  <a:srgbClr val="000080"/>
                </a:highlight>
              </a:rPr>
              <a:t>A</a:t>
            </a:r>
            <a:r>
              <a:rPr lang="pt-BR" sz="4000" dirty="0">
                <a:highlight>
                  <a:srgbClr val="FF0000"/>
                </a:highlight>
              </a:rPr>
              <a:t>U</a:t>
            </a:r>
            <a:r>
              <a:rPr lang="pt-BR" sz="4000" dirty="0">
                <a:highlight>
                  <a:srgbClr val="808000"/>
                </a:highlight>
              </a:rPr>
              <a:t>S</a:t>
            </a:r>
            <a:r>
              <a:rPr lang="pt-BR" sz="4000" dirty="0">
                <a:highlight>
                  <a:srgbClr val="FFFF00"/>
                </a:highlight>
              </a:rPr>
              <a:t>A</a:t>
            </a:r>
          </a:p>
        </p:txBody>
      </p:sp>
      <p:sp>
        <p:nvSpPr>
          <p:cNvPr id="17" name="Estrela: 5 Pontas 16">
            <a:extLst>
              <a:ext uri="{FF2B5EF4-FFF2-40B4-BE49-F238E27FC236}">
                <a16:creationId xmlns:a16="http://schemas.microsoft.com/office/drawing/2014/main" id="{AEABAD9E-D1F9-4E61-8840-49A214A63916}"/>
              </a:ext>
            </a:extLst>
          </p:cNvPr>
          <p:cNvSpPr/>
          <p:nvPr/>
        </p:nvSpPr>
        <p:spPr>
          <a:xfrm>
            <a:off x="1066800" y="853440"/>
            <a:ext cx="1173480" cy="1082040"/>
          </a:xfrm>
          <a:prstGeom prst="star5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6549D4F-5286-4607-82D1-D42FBC53E1CD}"/>
              </a:ext>
            </a:extLst>
          </p:cNvPr>
          <p:cNvSpPr txBox="1"/>
          <p:nvPr/>
        </p:nvSpPr>
        <p:spPr>
          <a:xfrm>
            <a:off x="8128000" y="2146300"/>
            <a:ext cx="2463800" cy="70788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highlight>
                  <a:srgbClr val="FFFF00"/>
                </a:highlight>
              </a:rPr>
              <a:t>S</a:t>
            </a:r>
            <a:r>
              <a:rPr lang="pt-BR" sz="4000" dirty="0">
                <a:highlight>
                  <a:srgbClr val="0000FF"/>
                </a:highlight>
              </a:rPr>
              <a:t>E</a:t>
            </a:r>
            <a:r>
              <a:rPr lang="pt-BR" sz="4000" dirty="0">
                <a:highlight>
                  <a:srgbClr val="FF0000"/>
                </a:highlight>
              </a:rPr>
              <a:t>M</a:t>
            </a:r>
            <a:r>
              <a:rPr lang="pt-BR" sz="4000" dirty="0">
                <a:highlight>
                  <a:srgbClr val="008000"/>
                </a:highlight>
              </a:rPr>
              <a:t> </a:t>
            </a:r>
            <a:r>
              <a:rPr lang="pt-BR" sz="4000" dirty="0">
                <a:highlight>
                  <a:srgbClr val="FFFF00"/>
                </a:highlight>
              </a:rPr>
              <a:t>S</a:t>
            </a:r>
            <a:r>
              <a:rPr lang="pt-BR" sz="4000" dirty="0">
                <a:highlight>
                  <a:srgbClr val="0000FF"/>
                </a:highlight>
              </a:rPr>
              <a:t>I</a:t>
            </a:r>
            <a:r>
              <a:rPr lang="pt-BR" sz="4000" dirty="0">
                <a:highlight>
                  <a:srgbClr val="FF0000"/>
                </a:highlight>
              </a:rPr>
              <a:t>N</a:t>
            </a:r>
            <a:r>
              <a:rPr lang="pt-BR" sz="4000" dirty="0">
                <a:highlight>
                  <a:srgbClr val="008000"/>
                </a:highlight>
              </a:rPr>
              <a:t>A</a:t>
            </a:r>
            <a:r>
              <a:rPr lang="pt-BR" sz="4000" dirty="0">
                <a:highlight>
                  <a:srgbClr val="FFFF00"/>
                </a:highlight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31009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C2A7EEF2-3D36-455C-9B03-667B5F60F478}"/>
              </a:ext>
            </a:extLst>
          </p:cNvPr>
          <p:cNvGrpSpPr/>
          <p:nvPr/>
        </p:nvGrpSpPr>
        <p:grpSpPr>
          <a:xfrm>
            <a:off x="2278864" y="558401"/>
            <a:ext cx="7665756" cy="5715798"/>
            <a:chOff x="2278864" y="558401"/>
            <a:chExt cx="7665756" cy="5715798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8F9E2ACF-2A28-46A3-A53C-7CC794D0D2CD}"/>
                </a:ext>
              </a:extLst>
            </p:cNvPr>
            <p:cNvSpPr/>
            <p:nvPr/>
          </p:nvSpPr>
          <p:spPr>
            <a:xfrm>
              <a:off x="2285468" y="558401"/>
              <a:ext cx="7621064" cy="1664097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64DE1FCD-6419-4344-ABAF-C7688ADB968B}"/>
                </a:ext>
              </a:extLst>
            </p:cNvPr>
            <p:cNvSpPr/>
            <p:nvPr/>
          </p:nvSpPr>
          <p:spPr>
            <a:xfrm>
              <a:off x="2285468" y="4438662"/>
              <a:ext cx="2858020" cy="1835537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8F852BE2-774A-481B-843B-92CB3A71E843}"/>
                </a:ext>
              </a:extLst>
            </p:cNvPr>
            <p:cNvSpPr/>
            <p:nvPr/>
          </p:nvSpPr>
          <p:spPr>
            <a:xfrm>
              <a:off x="7086600" y="4438661"/>
              <a:ext cx="2858020" cy="1835537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0D078E27-67D2-40F8-84E6-5464086A59AD}"/>
                </a:ext>
              </a:extLst>
            </p:cNvPr>
            <p:cNvSpPr/>
            <p:nvPr/>
          </p:nvSpPr>
          <p:spPr>
            <a:xfrm>
              <a:off x="3943356" y="3422643"/>
              <a:ext cx="4298937" cy="1003309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F50E9C4-BA16-462C-922F-D1E5AAA70406}"/>
                </a:ext>
              </a:extLst>
            </p:cNvPr>
            <p:cNvSpPr/>
            <p:nvPr/>
          </p:nvSpPr>
          <p:spPr>
            <a:xfrm>
              <a:off x="2278864" y="2228856"/>
              <a:ext cx="1670835" cy="120014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EFFB230F-D1F9-4C4D-9D80-AFC5FC4A9317}"/>
                </a:ext>
              </a:extLst>
            </p:cNvPr>
            <p:cNvSpPr/>
            <p:nvPr/>
          </p:nvSpPr>
          <p:spPr>
            <a:xfrm>
              <a:off x="8240673" y="2235201"/>
              <a:ext cx="1670835" cy="120014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8FEF1D86-91C6-4C4D-8661-BD749BC55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571101"/>
            <a:ext cx="7621064" cy="57157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147D814-CC13-4B50-9108-A64263D26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571101"/>
            <a:ext cx="7621064" cy="5715798"/>
          </a:xfrm>
          <a:prstGeom prst="rect">
            <a:avLst/>
          </a:prstGeom>
        </p:spPr>
      </p:pic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A1A74C5-6028-4EC9-909E-6A434DBA1FF5}"/>
              </a:ext>
            </a:extLst>
          </p:cNvPr>
          <p:cNvCxnSpPr>
            <a:stCxn id="19" idx="0"/>
            <a:endCxn id="19" idx="2"/>
          </p:cNvCxnSpPr>
          <p:nvPr/>
        </p:nvCxnSpPr>
        <p:spPr>
          <a:xfrm>
            <a:off x="6096000" y="571101"/>
            <a:ext cx="0" cy="571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5BD5C24-F7E0-41EC-9368-1C588273FA95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>
            <a:off x="2285468" y="3429000"/>
            <a:ext cx="762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4F230EB-E56A-4C2D-8D53-581FA9EDB307}"/>
              </a:ext>
            </a:extLst>
          </p:cNvPr>
          <p:cNvCxnSpPr/>
          <p:nvPr/>
        </p:nvCxnSpPr>
        <p:spPr>
          <a:xfrm>
            <a:off x="3949700" y="558401"/>
            <a:ext cx="0" cy="571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CEE8DB02-CBAB-42E1-BCC4-8C3284E564C2}"/>
              </a:ext>
            </a:extLst>
          </p:cNvPr>
          <p:cNvCxnSpPr/>
          <p:nvPr/>
        </p:nvCxnSpPr>
        <p:spPr>
          <a:xfrm>
            <a:off x="8242300" y="571101"/>
            <a:ext cx="0" cy="571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BFC850C6-499E-4E40-99D0-4772EE1C005B}"/>
              </a:ext>
            </a:extLst>
          </p:cNvPr>
          <p:cNvCxnSpPr>
            <a:cxnSpLocks/>
          </p:cNvCxnSpPr>
          <p:nvPr/>
        </p:nvCxnSpPr>
        <p:spPr>
          <a:xfrm>
            <a:off x="2285468" y="2222500"/>
            <a:ext cx="762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D445A5BF-37F7-497E-8629-DA992BEB8405}"/>
              </a:ext>
            </a:extLst>
          </p:cNvPr>
          <p:cNvCxnSpPr>
            <a:cxnSpLocks/>
          </p:cNvCxnSpPr>
          <p:nvPr/>
        </p:nvCxnSpPr>
        <p:spPr>
          <a:xfrm>
            <a:off x="2285468" y="4432300"/>
            <a:ext cx="762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52F9787E-6002-4D1F-BF06-EF6042619A47}"/>
              </a:ext>
            </a:extLst>
          </p:cNvPr>
          <p:cNvCxnSpPr>
            <a:cxnSpLocks/>
          </p:cNvCxnSpPr>
          <p:nvPr/>
        </p:nvCxnSpPr>
        <p:spPr>
          <a:xfrm>
            <a:off x="7086600" y="4432300"/>
            <a:ext cx="0" cy="1867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7A3C6F0-88B4-42F4-B00B-55AD9AF58503}"/>
              </a:ext>
            </a:extLst>
          </p:cNvPr>
          <p:cNvCxnSpPr>
            <a:cxnSpLocks/>
          </p:cNvCxnSpPr>
          <p:nvPr/>
        </p:nvCxnSpPr>
        <p:spPr>
          <a:xfrm>
            <a:off x="5143500" y="4457700"/>
            <a:ext cx="0" cy="1867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6E5D1ED-7382-499B-8F45-3C06F4287AA6}"/>
              </a:ext>
            </a:extLst>
          </p:cNvPr>
          <p:cNvSpPr txBox="1"/>
          <p:nvPr/>
        </p:nvSpPr>
        <p:spPr>
          <a:xfrm rot="18735019">
            <a:off x="4699249" y="64119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300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4DFDE31-260F-48E2-8888-BBC3B6442E37}"/>
              </a:ext>
            </a:extLst>
          </p:cNvPr>
          <p:cNvSpPr txBox="1"/>
          <p:nvPr/>
        </p:nvSpPr>
        <p:spPr>
          <a:xfrm rot="18735019">
            <a:off x="5753349" y="63992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400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A2916E8-A89A-4CBD-A5D7-FE7291354151}"/>
              </a:ext>
            </a:extLst>
          </p:cNvPr>
          <p:cNvSpPr txBox="1"/>
          <p:nvPr/>
        </p:nvSpPr>
        <p:spPr>
          <a:xfrm rot="18735019">
            <a:off x="6743949" y="63865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500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924FC50-E422-4314-BCE1-DB050333C856}"/>
              </a:ext>
            </a:extLst>
          </p:cNvPr>
          <p:cNvSpPr txBox="1"/>
          <p:nvPr/>
        </p:nvSpPr>
        <p:spPr>
          <a:xfrm>
            <a:off x="317500" y="368300"/>
            <a:ext cx="79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PERTO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98DFAE1-B3AD-425C-8D46-C89B27A5D2C7}"/>
              </a:ext>
            </a:extLst>
          </p:cNvPr>
          <p:cNvSpPr txBox="1"/>
          <p:nvPr/>
        </p:nvSpPr>
        <p:spPr>
          <a:xfrm rot="18735019">
            <a:off x="3619749" y="64119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175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5316336-95CA-4401-818E-075D07899167}"/>
              </a:ext>
            </a:extLst>
          </p:cNvPr>
          <p:cNvSpPr txBox="1"/>
          <p:nvPr/>
        </p:nvSpPr>
        <p:spPr>
          <a:xfrm rot="18735019">
            <a:off x="7937749" y="63484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625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1C94F996-167E-4401-B58E-3A0CB8F34223}"/>
              </a:ext>
            </a:extLst>
          </p:cNvPr>
          <p:cNvSpPr txBox="1"/>
          <p:nvPr/>
        </p:nvSpPr>
        <p:spPr>
          <a:xfrm rot="18735019">
            <a:off x="9563349" y="63103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800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24E8987-C7E5-41F6-B1E9-843F2B4FF88A}"/>
              </a:ext>
            </a:extLst>
          </p:cNvPr>
          <p:cNvSpPr txBox="1"/>
          <p:nvPr/>
        </p:nvSpPr>
        <p:spPr>
          <a:xfrm>
            <a:off x="1727200" y="20447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180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BEDC784-BE8C-4469-8BDC-4CFACF96A28A}"/>
              </a:ext>
            </a:extLst>
          </p:cNvPr>
          <p:cNvSpPr txBox="1"/>
          <p:nvPr/>
        </p:nvSpPr>
        <p:spPr>
          <a:xfrm>
            <a:off x="1727200" y="3251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300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D349848-C5BD-41AD-937D-CC3689533918}"/>
              </a:ext>
            </a:extLst>
          </p:cNvPr>
          <p:cNvSpPr txBox="1"/>
          <p:nvPr/>
        </p:nvSpPr>
        <p:spPr>
          <a:xfrm>
            <a:off x="1739900" y="42545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400</a:t>
            </a:r>
          </a:p>
        </p:txBody>
      </p:sp>
    </p:spTree>
    <p:extLst>
      <p:ext uri="{BB962C8B-B14F-4D97-AF65-F5344CB8AC3E}">
        <p14:creationId xmlns:p14="http://schemas.microsoft.com/office/powerpoint/2010/main" val="83792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4B41C638-CDA1-4A5D-90A4-6FDB948DA95D}"/>
              </a:ext>
            </a:extLst>
          </p:cNvPr>
          <p:cNvGrpSpPr/>
          <p:nvPr/>
        </p:nvGrpSpPr>
        <p:grpSpPr>
          <a:xfrm>
            <a:off x="2285468" y="583801"/>
            <a:ext cx="7659152" cy="5690398"/>
            <a:chOff x="2285468" y="583801"/>
            <a:chExt cx="7659152" cy="5690398"/>
          </a:xfrm>
        </p:grpSpPr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1E87AE3B-E86D-4881-A9E0-7078F263B036}"/>
                </a:ext>
              </a:extLst>
            </p:cNvPr>
            <p:cNvSpPr/>
            <p:nvPr/>
          </p:nvSpPr>
          <p:spPr>
            <a:xfrm>
              <a:off x="3943356" y="1772677"/>
              <a:ext cx="4298944" cy="1161023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0F76B800-3022-4415-A82C-4716C7A8FC17}"/>
                </a:ext>
              </a:extLst>
            </p:cNvPr>
            <p:cNvGrpSpPr/>
            <p:nvPr/>
          </p:nvGrpSpPr>
          <p:grpSpPr>
            <a:xfrm>
              <a:off x="2285468" y="583801"/>
              <a:ext cx="7659152" cy="5690398"/>
              <a:chOff x="2285468" y="583801"/>
              <a:chExt cx="7659152" cy="5690398"/>
            </a:xfrm>
          </p:grpSpPr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8F9E2ACF-2A28-46A3-A53C-7CC794D0D2CD}"/>
                  </a:ext>
                </a:extLst>
              </p:cNvPr>
              <p:cNvSpPr/>
              <p:nvPr/>
            </p:nvSpPr>
            <p:spPr>
              <a:xfrm>
                <a:off x="2299641" y="583801"/>
                <a:ext cx="1657888" cy="1181498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64DE1FCD-6419-4344-ABAF-C7688ADB968B}"/>
                  </a:ext>
                </a:extLst>
              </p:cNvPr>
              <p:cNvSpPr/>
              <p:nvPr/>
            </p:nvSpPr>
            <p:spPr>
              <a:xfrm>
                <a:off x="2285468" y="4438662"/>
                <a:ext cx="2858020" cy="1835537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8F852BE2-774A-481B-843B-92CB3A71E843}"/>
                  </a:ext>
                </a:extLst>
              </p:cNvPr>
              <p:cNvSpPr/>
              <p:nvPr/>
            </p:nvSpPr>
            <p:spPr>
              <a:xfrm>
                <a:off x="7086600" y="4438661"/>
                <a:ext cx="2858020" cy="1835537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0D078E27-67D2-40F8-84E6-5464086A59AD}"/>
                  </a:ext>
                </a:extLst>
              </p:cNvPr>
              <p:cNvSpPr/>
              <p:nvPr/>
            </p:nvSpPr>
            <p:spPr>
              <a:xfrm>
                <a:off x="2285468" y="2895599"/>
                <a:ext cx="7659152" cy="1530353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D7C6D3D2-A142-4034-A673-01B3A07757D2}"/>
                </a:ext>
              </a:extLst>
            </p:cNvPr>
            <p:cNvSpPr/>
            <p:nvPr/>
          </p:nvSpPr>
          <p:spPr>
            <a:xfrm>
              <a:off x="8258488" y="583801"/>
              <a:ext cx="1657888" cy="1181498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9" name="Imagem 18">
            <a:extLst>
              <a:ext uri="{FF2B5EF4-FFF2-40B4-BE49-F238E27FC236}">
                <a16:creationId xmlns:a16="http://schemas.microsoft.com/office/drawing/2014/main" id="{F147D814-CC13-4B50-9108-A64263D26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571101"/>
            <a:ext cx="7621064" cy="5715798"/>
          </a:xfrm>
          <a:prstGeom prst="rect">
            <a:avLst/>
          </a:prstGeom>
        </p:spPr>
      </p:pic>
      <p:pic>
        <p:nvPicPr>
          <p:cNvPr id="3" name="Imagem 2" descr="Forma&#10;&#10;Descrição gerada automaticamente com confiança média">
            <a:extLst>
              <a:ext uri="{FF2B5EF4-FFF2-40B4-BE49-F238E27FC236}">
                <a16:creationId xmlns:a16="http://schemas.microsoft.com/office/drawing/2014/main" id="{866177E9-A2AF-49C7-8236-E508CB952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571101"/>
            <a:ext cx="7621064" cy="571579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A1A74C5-6028-4EC9-909E-6A434DBA1FF5}"/>
              </a:ext>
            </a:extLst>
          </p:cNvPr>
          <p:cNvCxnSpPr>
            <a:cxnSpLocks/>
            <a:stCxn id="19" idx="0"/>
            <a:endCxn id="19" idx="2"/>
          </p:cNvCxnSpPr>
          <p:nvPr/>
        </p:nvCxnSpPr>
        <p:spPr>
          <a:xfrm>
            <a:off x="6096000" y="571101"/>
            <a:ext cx="0" cy="571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5BD5C24-F7E0-41EC-9368-1C588273FA95}"/>
              </a:ext>
            </a:extLst>
          </p:cNvPr>
          <p:cNvCxnSpPr>
            <a:cxnSpLocks/>
          </p:cNvCxnSpPr>
          <p:nvPr/>
        </p:nvCxnSpPr>
        <p:spPr>
          <a:xfrm>
            <a:off x="2285468" y="2908300"/>
            <a:ext cx="762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4F230EB-E56A-4C2D-8D53-581FA9EDB307}"/>
              </a:ext>
            </a:extLst>
          </p:cNvPr>
          <p:cNvCxnSpPr/>
          <p:nvPr/>
        </p:nvCxnSpPr>
        <p:spPr>
          <a:xfrm>
            <a:off x="3949700" y="558401"/>
            <a:ext cx="0" cy="571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CEE8DB02-CBAB-42E1-BCC4-8C3284E564C2}"/>
              </a:ext>
            </a:extLst>
          </p:cNvPr>
          <p:cNvCxnSpPr/>
          <p:nvPr/>
        </p:nvCxnSpPr>
        <p:spPr>
          <a:xfrm>
            <a:off x="8242300" y="571101"/>
            <a:ext cx="0" cy="571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BFC850C6-499E-4E40-99D0-4772EE1C005B}"/>
              </a:ext>
            </a:extLst>
          </p:cNvPr>
          <p:cNvCxnSpPr>
            <a:cxnSpLocks/>
          </p:cNvCxnSpPr>
          <p:nvPr/>
        </p:nvCxnSpPr>
        <p:spPr>
          <a:xfrm>
            <a:off x="2285468" y="2082800"/>
            <a:ext cx="762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D445A5BF-37F7-497E-8629-DA992BEB8405}"/>
              </a:ext>
            </a:extLst>
          </p:cNvPr>
          <p:cNvCxnSpPr>
            <a:cxnSpLocks/>
          </p:cNvCxnSpPr>
          <p:nvPr/>
        </p:nvCxnSpPr>
        <p:spPr>
          <a:xfrm>
            <a:off x="2285468" y="4432300"/>
            <a:ext cx="762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52F9787E-6002-4D1F-BF06-EF6042619A47}"/>
              </a:ext>
            </a:extLst>
          </p:cNvPr>
          <p:cNvCxnSpPr>
            <a:cxnSpLocks/>
          </p:cNvCxnSpPr>
          <p:nvPr/>
        </p:nvCxnSpPr>
        <p:spPr>
          <a:xfrm>
            <a:off x="7086600" y="4432300"/>
            <a:ext cx="0" cy="1867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7A3C6F0-88B4-42F4-B00B-55AD9AF58503}"/>
              </a:ext>
            </a:extLst>
          </p:cNvPr>
          <p:cNvCxnSpPr>
            <a:cxnSpLocks/>
          </p:cNvCxnSpPr>
          <p:nvPr/>
        </p:nvCxnSpPr>
        <p:spPr>
          <a:xfrm>
            <a:off x="5143500" y="4457700"/>
            <a:ext cx="0" cy="1867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6E5D1ED-7382-499B-8F45-3C06F4287AA6}"/>
              </a:ext>
            </a:extLst>
          </p:cNvPr>
          <p:cNvSpPr txBox="1"/>
          <p:nvPr/>
        </p:nvSpPr>
        <p:spPr>
          <a:xfrm rot="18735019">
            <a:off x="4699249" y="64119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300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4DFDE31-260F-48E2-8888-BBC3B6442E37}"/>
              </a:ext>
            </a:extLst>
          </p:cNvPr>
          <p:cNvSpPr txBox="1"/>
          <p:nvPr/>
        </p:nvSpPr>
        <p:spPr>
          <a:xfrm rot="18735019">
            <a:off x="5753349" y="63992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400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A2916E8-A89A-4CBD-A5D7-FE7291354151}"/>
              </a:ext>
            </a:extLst>
          </p:cNvPr>
          <p:cNvSpPr txBox="1"/>
          <p:nvPr/>
        </p:nvSpPr>
        <p:spPr>
          <a:xfrm rot="18735019">
            <a:off x="6743949" y="63865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500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924FC50-E422-4314-BCE1-DB050333C856}"/>
              </a:ext>
            </a:extLst>
          </p:cNvPr>
          <p:cNvSpPr txBox="1"/>
          <p:nvPr/>
        </p:nvSpPr>
        <p:spPr>
          <a:xfrm>
            <a:off x="317500" y="368300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LONGE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98DFAE1-B3AD-425C-8D46-C89B27A5D2C7}"/>
              </a:ext>
            </a:extLst>
          </p:cNvPr>
          <p:cNvSpPr txBox="1"/>
          <p:nvPr/>
        </p:nvSpPr>
        <p:spPr>
          <a:xfrm rot="18735019">
            <a:off x="3619749" y="64119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175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5316336-95CA-4401-818E-075D07899167}"/>
              </a:ext>
            </a:extLst>
          </p:cNvPr>
          <p:cNvSpPr txBox="1"/>
          <p:nvPr/>
        </p:nvSpPr>
        <p:spPr>
          <a:xfrm rot="18735019">
            <a:off x="7937749" y="63484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625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1C94F996-167E-4401-B58E-3A0CB8F34223}"/>
              </a:ext>
            </a:extLst>
          </p:cNvPr>
          <p:cNvSpPr txBox="1"/>
          <p:nvPr/>
        </p:nvSpPr>
        <p:spPr>
          <a:xfrm rot="18735019">
            <a:off x="9563349" y="63103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800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24E8987-C7E5-41F6-B1E9-843F2B4FF88A}"/>
              </a:ext>
            </a:extLst>
          </p:cNvPr>
          <p:cNvSpPr txBox="1"/>
          <p:nvPr/>
        </p:nvSpPr>
        <p:spPr>
          <a:xfrm>
            <a:off x="1727200" y="1905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150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BEDC784-BE8C-4469-8BDC-4CFACF96A28A}"/>
              </a:ext>
            </a:extLst>
          </p:cNvPr>
          <p:cNvSpPr txBox="1"/>
          <p:nvPr/>
        </p:nvSpPr>
        <p:spPr>
          <a:xfrm>
            <a:off x="1727200" y="27305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240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D349848-C5BD-41AD-937D-CC3689533918}"/>
              </a:ext>
            </a:extLst>
          </p:cNvPr>
          <p:cNvSpPr txBox="1"/>
          <p:nvPr/>
        </p:nvSpPr>
        <p:spPr>
          <a:xfrm>
            <a:off x="1739900" y="42545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400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2F1908ED-8564-49C7-8165-8E80F0A04ED5}"/>
              </a:ext>
            </a:extLst>
          </p:cNvPr>
          <p:cNvCxnSpPr>
            <a:cxnSpLocks/>
          </p:cNvCxnSpPr>
          <p:nvPr/>
        </p:nvCxnSpPr>
        <p:spPr>
          <a:xfrm>
            <a:off x="2285468" y="1778000"/>
            <a:ext cx="762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1E1BCAE-85BE-46F6-BBB4-8DE4E9106B78}"/>
              </a:ext>
            </a:extLst>
          </p:cNvPr>
          <p:cNvSpPr txBox="1"/>
          <p:nvPr/>
        </p:nvSpPr>
        <p:spPr>
          <a:xfrm>
            <a:off x="1727200" y="1600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125</a:t>
            </a:r>
          </a:p>
        </p:txBody>
      </p:sp>
    </p:spTree>
    <p:extLst>
      <p:ext uri="{BB962C8B-B14F-4D97-AF65-F5344CB8AC3E}">
        <p14:creationId xmlns:p14="http://schemas.microsoft.com/office/powerpoint/2010/main" val="62203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64DE1FCD-6419-4344-ABAF-C7688ADB968B}"/>
              </a:ext>
            </a:extLst>
          </p:cNvPr>
          <p:cNvSpPr/>
          <p:nvPr/>
        </p:nvSpPr>
        <p:spPr>
          <a:xfrm>
            <a:off x="3957528" y="4406900"/>
            <a:ext cx="1185959" cy="1867299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F852BE2-774A-481B-843B-92CB3A71E843}"/>
              </a:ext>
            </a:extLst>
          </p:cNvPr>
          <p:cNvSpPr/>
          <p:nvPr/>
        </p:nvSpPr>
        <p:spPr>
          <a:xfrm>
            <a:off x="7086600" y="4457699"/>
            <a:ext cx="1155700" cy="1816499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A1A74C5-6028-4EC9-909E-6A434DBA1FF5}"/>
              </a:ext>
            </a:extLst>
          </p:cNvPr>
          <p:cNvCxnSpPr>
            <a:cxnSpLocks/>
          </p:cNvCxnSpPr>
          <p:nvPr/>
        </p:nvCxnSpPr>
        <p:spPr>
          <a:xfrm>
            <a:off x="6096000" y="571101"/>
            <a:ext cx="0" cy="571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4F230EB-E56A-4C2D-8D53-581FA9EDB307}"/>
              </a:ext>
            </a:extLst>
          </p:cNvPr>
          <p:cNvCxnSpPr/>
          <p:nvPr/>
        </p:nvCxnSpPr>
        <p:spPr>
          <a:xfrm>
            <a:off x="3949700" y="558401"/>
            <a:ext cx="0" cy="571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CEE8DB02-CBAB-42E1-BCC4-8C3284E564C2}"/>
              </a:ext>
            </a:extLst>
          </p:cNvPr>
          <p:cNvCxnSpPr/>
          <p:nvPr/>
        </p:nvCxnSpPr>
        <p:spPr>
          <a:xfrm>
            <a:off x="8242300" y="571101"/>
            <a:ext cx="0" cy="571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D445A5BF-37F7-497E-8629-DA992BEB8405}"/>
              </a:ext>
            </a:extLst>
          </p:cNvPr>
          <p:cNvCxnSpPr>
            <a:cxnSpLocks/>
          </p:cNvCxnSpPr>
          <p:nvPr/>
        </p:nvCxnSpPr>
        <p:spPr>
          <a:xfrm>
            <a:off x="2285468" y="4432300"/>
            <a:ext cx="762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52F9787E-6002-4D1F-BF06-EF6042619A47}"/>
              </a:ext>
            </a:extLst>
          </p:cNvPr>
          <p:cNvCxnSpPr>
            <a:cxnSpLocks/>
          </p:cNvCxnSpPr>
          <p:nvPr/>
        </p:nvCxnSpPr>
        <p:spPr>
          <a:xfrm>
            <a:off x="7086600" y="4432300"/>
            <a:ext cx="0" cy="1867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7A3C6F0-88B4-42F4-B00B-55AD9AF58503}"/>
              </a:ext>
            </a:extLst>
          </p:cNvPr>
          <p:cNvCxnSpPr>
            <a:cxnSpLocks/>
          </p:cNvCxnSpPr>
          <p:nvPr/>
        </p:nvCxnSpPr>
        <p:spPr>
          <a:xfrm>
            <a:off x="5143500" y="4457700"/>
            <a:ext cx="0" cy="1867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6E5D1ED-7382-499B-8F45-3C06F4287AA6}"/>
              </a:ext>
            </a:extLst>
          </p:cNvPr>
          <p:cNvSpPr txBox="1"/>
          <p:nvPr/>
        </p:nvSpPr>
        <p:spPr>
          <a:xfrm rot="18735019">
            <a:off x="4699249" y="64119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300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4DFDE31-260F-48E2-8888-BBC3B6442E37}"/>
              </a:ext>
            </a:extLst>
          </p:cNvPr>
          <p:cNvSpPr txBox="1"/>
          <p:nvPr/>
        </p:nvSpPr>
        <p:spPr>
          <a:xfrm rot="18735019">
            <a:off x="5753349" y="63992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400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A2916E8-A89A-4CBD-A5D7-FE7291354151}"/>
              </a:ext>
            </a:extLst>
          </p:cNvPr>
          <p:cNvSpPr txBox="1"/>
          <p:nvPr/>
        </p:nvSpPr>
        <p:spPr>
          <a:xfrm rot="18735019">
            <a:off x="6743949" y="63865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500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924FC50-E422-4314-BCE1-DB050333C856}"/>
              </a:ext>
            </a:extLst>
          </p:cNvPr>
          <p:cNvSpPr txBox="1"/>
          <p:nvPr/>
        </p:nvSpPr>
        <p:spPr>
          <a:xfrm>
            <a:off x="317500" y="368300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LONGE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98DFAE1-B3AD-425C-8D46-C89B27A5D2C7}"/>
              </a:ext>
            </a:extLst>
          </p:cNvPr>
          <p:cNvSpPr txBox="1"/>
          <p:nvPr/>
        </p:nvSpPr>
        <p:spPr>
          <a:xfrm rot="18735019">
            <a:off x="3619749" y="64119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175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5316336-95CA-4401-818E-075D07899167}"/>
              </a:ext>
            </a:extLst>
          </p:cNvPr>
          <p:cNvSpPr txBox="1"/>
          <p:nvPr/>
        </p:nvSpPr>
        <p:spPr>
          <a:xfrm rot="18735019">
            <a:off x="7937749" y="63484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625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1C94F996-167E-4401-B58E-3A0CB8F34223}"/>
              </a:ext>
            </a:extLst>
          </p:cNvPr>
          <p:cNvSpPr txBox="1"/>
          <p:nvPr/>
        </p:nvSpPr>
        <p:spPr>
          <a:xfrm rot="18735019">
            <a:off x="9563349" y="63103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800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D349848-C5BD-41AD-937D-CC3689533918}"/>
              </a:ext>
            </a:extLst>
          </p:cNvPr>
          <p:cNvSpPr txBox="1"/>
          <p:nvPr/>
        </p:nvSpPr>
        <p:spPr>
          <a:xfrm>
            <a:off x="1739900" y="42545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400</a:t>
            </a:r>
          </a:p>
        </p:txBody>
      </p:sp>
      <p:pic>
        <p:nvPicPr>
          <p:cNvPr id="8" name="Imagem 7" descr="Copo de papel com 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4BA640C6-05CB-416E-9E9D-F8934FBAB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571101"/>
            <a:ext cx="762106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4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99946BC-9188-47FE-9CC7-5472364785AB}"/>
              </a:ext>
            </a:extLst>
          </p:cNvPr>
          <p:cNvSpPr/>
          <p:nvPr/>
        </p:nvSpPr>
        <p:spPr>
          <a:xfrm>
            <a:off x="2324100" y="350744"/>
            <a:ext cx="7372350" cy="5459506"/>
          </a:xfrm>
          <a:prstGeom prst="roundRect">
            <a:avLst>
              <a:gd name="adj" fmla="val 550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5B7E5F6-52D6-43AA-8D45-AABD568F9A7E}"/>
              </a:ext>
            </a:extLst>
          </p:cNvPr>
          <p:cNvSpPr txBox="1"/>
          <p:nvPr/>
        </p:nvSpPr>
        <p:spPr>
          <a:xfrm>
            <a:off x="2926080" y="1212210"/>
            <a:ext cx="5914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Clique nas arestas da tela de projeção capturada na tela de controle, na seguinte sequência: 1-2-3-4.</a:t>
            </a:r>
            <a:endParaRPr lang="pt-BR" sz="3200" b="1" dirty="0"/>
          </a:p>
        </p:txBody>
      </p:sp>
      <p:sp>
        <p:nvSpPr>
          <p:cNvPr id="2" name="Trapezoide 1">
            <a:extLst>
              <a:ext uri="{FF2B5EF4-FFF2-40B4-BE49-F238E27FC236}">
                <a16:creationId xmlns:a16="http://schemas.microsoft.com/office/drawing/2014/main" id="{86F0CA80-37C6-44DD-9C2A-17E79D57ABB9}"/>
              </a:ext>
            </a:extLst>
          </p:cNvPr>
          <p:cNvSpPr/>
          <p:nvPr/>
        </p:nvSpPr>
        <p:spPr>
          <a:xfrm>
            <a:off x="3797300" y="2667000"/>
            <a:ext cx="4597400" cy="24892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ÁREA DE PROJEÇÃO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A9B6E74-C586-4393-BFE1-3A5A796EA6C3}"/>
              </a:ext>
            </a:extLst>
          </p:cNvPr>
          <p:cNvSpPr/>
          <p:nvPr/>
        </p:nvSpPr>
        <p:spPr>
          <a:xfrm>
            <a:off x="4140005" y="2413000"/>
            <a:ext cx="495300" cy="50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DD0116C-634F-49AB-A380-A86A82AD1D48}"/>
              </a:ext>
            </a:extLst>
          </p:cNvPr>
          <p:cNvSpPr/>
          <p:nvPr/>
        </p:nvSpPr>
        <p:spPr>
          <a:xfrm>
            <a:off x="7521528" y="2413000"/>
            <a:ext cx="495300" cy="50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4524FC5-70A8-4521-9703-612D2FB0D8B9}"/>
              </a:ext>
            </a:extLst>
          </p:cNvPr>
          <p:cNvSpPr/>
          <p:nvPr/>
        </p:nvSpPr>
        <p:spPr>
          <a:xfrm>
            <a:off x="3549650" y="4910308"/>
            <a:ext cx="495300" cy="50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922F221-7D0F-4A64-A440-FD92DD66DD88}"/>
              </a:ext>
            </a:extLst>
          </p:cNvPr>
          <p:cNvSpPr/>
          <p:nvPr/>
        </p:nvSpPr>
        <p:spPr>
          <a:xfrm>
            <a:off x="8208108" y="4917735"/>
            <a:ext cx="495300" cy="50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7DED23F-5A8A-4EA0-981D-AE7A43CA958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635305" y="2667000"/>
            <a:ext cx="288622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CFAB39C-A5E4-4A9F-9FF1-DC9AEF1E3C38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972415" y="2846605"/>
            <a:ext cx="3621648" cy="213809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1A7FE31-8020-4F4A-AB83-3CA1DBFF9B4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044950" y="5164308"/>
            <a:ext cx="4163158" cy="742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5E99E2C8-27A1-4A10-808A-E050A00417B8}"/>
              </a:ext>
            </a:extLst>
          </p:cNvPr>
          <p:cNvSpPr/>
          <p:nvPr/>
        </p:nvSpPr>
        <p:spPr>
          <a:xfrm>
            <a:off x="4153802" y="350744"/>
            <a:ext cx="38843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CALIBRAÇÃO</a:t>
            </a:r>
          </a:p>
        </p:txBody>
      </p:sp>
      <p:sp>
        <p:nvSpPr>
          <p:cNvPr id="29" name="Triângulo Retângulo 28">
            <a:extLst>
              <a:ext uri="{FF2B5EF4-FFF2-40B4-BE49-F238E27FC236}">
                <a16:creationId xmlns:a16="http://schemas.microsoft.com/office/drawing/2014/main" id="{CE043363-3EB4-4A8C-BE5E-5F0D4D616DA4}"/>
              </a:ext>
            </a:extLst>
          </p:cNvPr>
          <p:cNvSpPr/>
          <p:nvPr/>
        </p:nvSpPr>
        <p:spPr>
          <a:xfrm rot="5400000">
            <a:off x="2171664" y="206956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Triângulo Retângulo 29">
            <a:extLst>
              <a:ext uri="{FF2B5EF4-FFF2-40B4-BE49-F238E27FC236}">
                <a16:creationId xmlns:a16="http://schemas.microsoft.com/office/drawing/2014/main" id="{035B7DFC-D5FC-47CE-BF3F-0C2A6B21BF57}"/>
              </a:ext>
            </a:extLst>
          </p:cNvPr>
          <p:cNvSpPr/>
          <p:nvPr/>
        </p:nvSpPr>
        <p:spPr>
          <a:xfrm rot="10800000">
            <a:off x="8954384" y="206956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Triângulo Retângulo 30">
            <a:extLst>
              <a:ext uri="{FF2B5EF4-FFF2-40B4-BE49-F238E27FC236}">
                <a16:creationId xmlns:a16="http://schemas.microsoft.com/office/drawing/2014/main" id="{5E547690-1230-474E-8781-DE51713D1CD3}"/>
              </a:ext>
            </a:extLst>
          </p:cNvPr>
          <p:cNvSpPr/>
          <p:nvPr/>
        </p:nvSpPr>
        <p:spPr>
          <a:xfrm>
            <a:off x="2171664" y="5039638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Triângulo Retângulo 31">
            <a:extLst>
              <a:ext uri="{FF2B5EF4-FFF2-40B4-BE49-F238E27FC236}">
                <a16:creationId xmlns:a16="http://schemas.microsoft.com/office/drawing/2014/main" id="{90735404-A3C0-47BE-81AC-57B55AE16691}"/>
              </a:ext>
            </a:extLst>
          </p:cNvPr>
          <p:cNvSpPr/>
          <p:nvPr/>
        </p:nvSpPr>
        <p:spPr>
          <a:xfrm rot="16200000">
            <a:off x="8954384" y="5039638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8EF8DF7-C724-4ECF-A596-0AD6224F976D}"/>
              </a:ext>
            </a:extLst>
          </p:cNvPr>
          <p:cNvSpPr txBox="1"/>
          <p:nvPr/>
        </p:nvSpPr>
        <p:spPr>
          <a:xfrm>
            <a:off x="2209764" y="206955"/>
            <a:ext cx="482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2B17451-6D07-489B-90FE-2F030F60DCE3}"/>
              </a:ext>
            </a:extLst>
          </p:cNvPr>
          <p:cNvSpPr txBox="1"/>
          <p:nvPr/>
        </p:nvSpPr>
        <p:spPr>
          <a:xfrm>
            <a:off x="9372564" y="206955"/>
            <a:ext cx="482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81EB7E6-02FE-4BE4-881F-8AB253B5AFDB}"/>
              </a:ext>
            </a:extLst>
          </p:cNvPr>
          <p:cNvSpPr txBox="1"/>
          <p:nvPr/>
        </p:nvSpPr>
        <p:spPr>
          <a:xfrm>
            <a:off x="2285965" y="5388555"/>
            <a:ext cx="381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9B64E4D-B287-48BA-AE7B-C476102093FE}"/>
              </a:ext>
            </a:extLst>
          </p:cNvPr>
          <p:cNvSpPr txBox="1"/>
          <p:nvPr/>
        </p:nvSpPr>
        <p:spPr>
          <a:xfrm>
            <a:off x="9429715" y="5350455"/>
            <a:ext cx="381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0561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8F4981-635B-438A-A86F-75F5EAB3D008}"/>
              </a:ext>
            </a:extLst>
          </p:cNvPr>
          <p:cNvSpPr/>
          <p:nvPr/>
        </p:nvSpPr>
        <p:spPr>
          <a:xfrm rot="16200000">
            <a:off x="6286499" y="2463800"/>
            <a:ext cx="3015063" cy="304799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pt-BR" sz="5400" b="1" dirty="0">
                <a:ln w="9525">
                  <a:solidFill>
                    <a:srgbClr val="00B0F0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INICIAR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3EA0CA2-7740-4D69-BE87-B6B31AB6B437}"/>
              </a:ext>
            </a:extLst>
          </p:cNvPr>
          <p:cNvSpPr/>
          <p:nvPr/>
        </p:nvSpPr>
        <p:spPr>
          <a:xfrm rot="16200000">
            <a:off x="6286499" y="3587750"/>
            <a:ext cx="3015063" cy="304799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pt-BR" sz="5400" b="1">
                <a:ln w="9525">
                  <a:solidFill>
                    <a:srgbClr val="00B0F0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</a:t>
            </a:r>
            <a:r>
              <a:rPr lang="pt-BR" sz="5400" b="1">
                <a:ln w="9525">
                  <a:solidFill>
                    <a:srgbClr val="00B0F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ATENÇÃO</a:t>
            </a:r>
            <a:endParaRPr lang="pt-BR" sz="5400" b="1" dirty="0">
              <a:ln w="9525">
                <a:solidFill>
                  <a:srgbClr val="00B0F0"/>
                </a:solidFill>
                <a:prstDash val="solid"/>
              </a:ln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026" name="Picture 2" descr="Construction PNG Transparent Images | PNG All">
            <a:extLst>
              <a:ext uri="{FF2B5EF4-FFF2-40B4-BE49-F238E27FC236}">
                <a16:creationId xmlns:a16="http://schemas.microsoft.com/office/drawing/2014/main" id="{97963EF5-F6E2-439A-ABEB-51DF4E903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3558950"/>
            <a:ext cx="4397970" cy="329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32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m 33">
            <a:extLst>
              <a:ext uri="{FF2B5EF4-FFF2-40B4-BE49-F238E27FC236}">
                <a16:creationId xmlns:a16="http://schemas.microsoft.com/office/drawing/2014/main" id="{734A9688-B220-4C9F-B9C2-606B00DD8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92" y="3598907"/>
            <a:ext cx="731046" cy="276225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43C079CF-00E4-419B-878A-E68349804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92" y="3290887"/>
            <a:ext cx="1090614" cy="276225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12F23349-008A-42C1-8FD3-BCD344AB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7" y="2990837"/>
            <a:ext cx="301766" cy="276225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0EC63CBC-0585-4B9E-9919-99B493B61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92" y="2990837"/>
            <a:ext cx="301766" cy="27622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BE3BA731-A22F-44D3-B7DD-069439CAB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7" y="2683659"/>
            <a:ext cx="301766" cy="276225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E4ADB9B6-084D-4052-8072-30ABFE5B3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92" y="2683659"/>
            <a:ext cx="301766" cy="27622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2CB9582-D4BA-4B9E-87D4-226265F43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7" y="2376481"/>
            <a:ext cx="301766" cy="27622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A6F60EEA-7CBB-4983-A851-1F6FD8B0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92" y="2376481"/>
            <a:ext cx="301766" cy="27622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3146D8E-49D6-4925-89FC-4737AEFD9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7" y="2069303"/>
            <a:ext cx="301766" cy="27622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8B9A9CDE-DF97-48F7-9723-958ED188B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92" y="2069303"/>
            <a:ext cx="301766" cy="2762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A305C4E-66F3-4E77-9FED-735DF0689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7" y="1762125"/>
            <a:ext cx="301766" cy="2762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8B86C4C-C61E-475B-9F18-47D3C4D59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92" y="1762125"/>
            <a:ext cx="301766" cy="2762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60C2677-0AC8-4DFA-ABF0-F230A5BDA404}"/>
              </a:ext>
            </a:extLst>
          </p:cNvPr>
          <p:cNvSpPr txBox="1"/>
          <p:nvPr/>
        </p:nvSpPr>
        <p:spPr>
          <a:xfrm>
            <a:off x="5529399" y="1685635"/>
            <a:ext cx="42973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 Black" panose="020B0A04020102020204" pitchFamily="34" charset="0"/>
              </a:rPr>
              <a:t>1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ou  </a:t>
            </a:r>
            <a:r>
              <a:rPr lang="pt-BR" sz="2000" dirty="0">
                <a:latin typeface="Arial Black" panose="020B0A04020102020204" pitchFamily="34" charset="0"/>
              </a:rPr>
              <a:t>P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: </a:t>
            </a:r>
            <a:r>
              <a:rPr lang="pt-BR" sz="2000" i="1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Posição das Figuras</a:t>
            </a:r>
          </a:p>
          <a:p>
            <a:r>
              <a:rPr lang="pt-BR" sz="2000" dirty="0">
                <a:latin typeface="Arial Black" panose="020B0A04020102020204" pitchFamily="34" charset="0"/>
              </a:rPr>
              <a:t>2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ou  </a:t>
            </a:r>
            <a:r>
              <a:rPr lang="pt-BR" sz="2000" dirty="0">
                <a:latin typeface="Arial Black" panose="020B0A04020102020204" pitchFamily="34" charset="0"/>
              </a:rPr>
              <a:t>H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: </a:t>
            </a:r>
            <a:r>
              <a:rPr lang="pt-BR" sz="2000" i="1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Informações na Tela</a:t>
            </a:r>
            <a:endParaRPr lang="pt-BR" sz="2000" dirty="0">
              <a:solidFill>
                <a:schemeClr val="bg2">
                  <a:lumMod val="9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pt-BR" sz="2000" dirty="0">
                <a:latin typeface="Arial Black" panose="020B0A04020102020204" pitchFamily="34" charset="0"/>
              </a:rPr>
              <a:t>3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ou  </a:t>
            </a:r>
            <a:r>
              <a:rPr lang="pt-BR" sz="2000" dirty="0">
                <a:latin typeface="Arial Black" panose="020B0A04020102020204" pitchFamily="34" charset="0"/>
              </a:rPr>
              <a:t>S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: </a:t>
            </a:r>
            <a:r>
              <a:rPr lang="pt-BR" sz="2000" i="1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Som</a:t>
            </a:r>
          </a:p>
          <a:p>
            <a:r>
              <a:rPr lang="pt-BR" sz="2000" dirty="0">
                <a:latin typeface="Arial Black" panose="020B0A04020102020204" pitchFamily="34" charset="0"/>
              </a:rPr>
              <a:t>4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ou  </a:t>
            </a:r>
            <a:r>
              <a:rPr lang="pt-BR" sz="2000" dirty="0">
                <a:latin typeface="Arial Black" panose="020B0A04020102020204" pitchFamily="34" charset="0"/>
              </a:rPr>
              <a:t>↑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 : </a:t>
            </a:r>
            <a:r>
              <a:rPr lang="pt-BR" sz="2000" i="1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Fase acima</a:t>
            </a:r>
          </a:p>
          <a:p>
            <a:r>
              <a:rPr lang="pt-BR" sz="2000" dirty="0">
                <a:latin typeface="Arial Black" panose="020B0A04020102020204" pitchFamily="34" charset="0"/>
              </a:rPr>
              <a:t>5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ou  </a:t>
            </a:r>
            <a:r>
              <a:rPr lang="pt-BR" sz="2000" dirty="0">
                <a:latin typeface="Arial Black" panose="020B0A04020102020204" pitchFamily="34" charset="0"/>
              </a:rPr>
              <a:t>↓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 : </a:t>
            </a:r>
            <a:r>
              <a:rPr lang="pt-BR" sz="2000" i="1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Fase abaixo</a:t>
            </a:r>
          </a:p>
          <a:p>
            <a:r>
              <a:rPr lang="pt-BR" sz="2000" dirty="0">
                <a:latin typeface="Arial Black" panose="020B0A04020102020204" pitchFamily="34" charset="0"/>
              </a:rPr>
              <a:t>Espaço 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: </a:t>
            </a:r>
            <a:r>
              <a:rPr lang="pt-BR" sz="2000" i="1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Pausa</a:t>
            </a:r>
          </a:p>
          <a:p>
            <a:r>
              <a:rPr lang="pt-BR" sz="2000" dirty="0">
                <a:latin typeface="Arial Black" panose="020B0A04020102020204" pitchFamily="34" charset="0"/>
              </a:rPr>
              <a:t>Esc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 : </a:t>
            </a:r>
            <a:r>
              <a:rPr lang="pt-BR" sz="2000" i="1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Sair do Jogo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5618906-6D4B-4D15-916F-A6B1A3E8978A}"/>
              </a:ext>
            </a:extLst>
          </p:cNvPr>
          <p:cNvGrpSpPr/>
          <p:nvPr/>
        </p:nvGrpSpPr>
        <p:grpSpPr>
          <a:xfrm>
            <a:off x="2549436" y="5067590"/>
            <a:ext cx="3744206" cy="830997"/>
            <a:chOff x="2549436" y="5067590"/>
            <a:chExt cx="3744206" cy="830997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20CB1BA-529C-402C-ACC5-BDF11CF670D4}"/>
                </a:ext>
              </a:extLst>
            </p:cNvPr>
            <p:cNvSpPr txBox="1"/>
            <p:nvPr/>
          </p:nvSpPr>
          <p:spPr>
            <a:xfrm>
              <a:off x="2549436" y="5067590"/>
              <a:ext cx="3744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T</a:t>
              </a:r>
              <a:r>
                <a:rPr lang="pt-BR" sz="48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  L</a:t>
              </a:r>
              <a:r>
                <a:rPr lang="pt-BR" sz="48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H</a:t>
              </a:r>
              <a:r>
                <a:rPr lang="pt-BR" sz="48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O</a:t>
              </a:r>
              <a:r>
                <a:rPr lang="pt-BR" sz="4800" dirty="0">
                  <a:solidFill>
                    <a:srgbClr val="92D050"/>
                  </a:solidFill>
                  <a:latin typeface="Arial Black" panose="020B0A04020102020204" pitchFamily="34" charset="0"/>
                </a:rPr>
                <a:t>S</a:t>
              </a:r>
            </a:p>
          </p:txBody>
        </p:sp>
        <p:sp>
          <p:nvSpPr>
            <p:cNvPr id="24" name="Triângulo isósceles 23">
              <a:extLst>
                <a:ext uri="{FF2B5EF4-FFF2-40B4-BE49-F238E27FC236}">
                  <a16:creationId xmlns:a16="http://schemas.microsoft.com/office/drawing/2014/main" id="{C50EF83A-C334-4185-A4AD-D9DCA7D03ABA}"/>
                </a:ext>
              </a:extLst>
            </p:cNvPr>
            <p:cNvSpPr/>
            <p:nvPr/>
          </p:nvSpPr>
          <p:spPr>
            <a:xfrm>
              <a:off x="3480230" y="5240513"/>
              <a:ext cx="418004" cy="438383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highlight>
                  <a:srgbClr val="008000"/>
                </a:highlight>
              </a:endParaRPr>
            </a:p>
          </p:txBody>
        </p:sp>
        <p:sp>
          <p:nvSpPr>
            <p:cNvPr id="35" name="Triângulo isósceles 34">
              <a:extLst>
                <a:ext uri="{FF2B5EF4-FFF2-40B4-BE49-F238E27FC236}">
                  <a16:creationId xmlns:a16="http://schemas.microsoft.com/office/drawing/2014/main" id="{5EAEBDB6-5219-4AEC-999F-DB5EB7A87E19}"/>
                </a:ext>
              </a:extLst>
            </p:cNvPr>
            <p:cNvSpPr/>
            <p:nvPr/>
          </p:nvSpPr>
          <p:spPr>
            <a:xfrm>
              <a:off x="2670605" y="5230988"/>
              <a:ext cx="418004" cy="438383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highlight>
                  <a:srgbClr val="008000"/>
                </a:highlight>
              </a:endParaRPr>
            </a:p>
          </p:txBody>
        </p:sp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5A4F01B-BFA7-40A3-A90D-E3D8218A9152}"/>
              </a:ext>
            </a:extLst>
          </p:cNvPr>
          <p:cNvSpPr txBox="1"/>
          <p:nvPr/>
        </p:nvSpPr>
        <p:spPr>
          <a:xfrm>
            <a:off x="636522" y="1179104"/>
            <a:ext cx="432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Esta tela fechará em 5 segundos</a:t>
            </a:r>
            <a:endParaRPr lang="pt-BR" i="1" dirty="0">
              <a:solidFill>
                <a:schemeClr val="bg2">
                  <a:lumMod val="9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9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A2968F0A-2040-4A11-94E0-8CFB677AD07A}"/>
              </a:ext>
            </a:extLst>
          </p:cNvPr>
          <p:cNvSpPr txBox="1"/>
          <p:nvPr/>
        </p:nvSpPr>
        <p:spPr>
          <a:xfrm>
            <a:off x="4436699" y="3348745"/>
            <a:ext cx="331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“TRABALHOS FUTUROS”</a:t>
            </a:r>
            <a:endParaRPr lang="pt-BR" i="1" dirty="0">
              <a:solidFill>
                <a:schemeClr val="bg2">
                  <a:lumMod val="9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FBE2E924-9015-430E-9342-33CF61FCEE64}"/>
              </a:ext>
            </a:extLst>
          </p:cNvPr>
          <p:cNvGrpSpPr/>
          <p:nvPr/>
        </p:nvGrpSpPr>
        <p:grpSpPr>
          <a:xfrm>
            <a:off x="4237692" y="1761823"/>
            <a:ext cx="1510601" cy="1227613"/>
            <a:chOff x="3078471" y="1906075"/>
            <a:chExt cx="2428891" cy="1808274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1B89E4EA-8899-4E57-8D92-8B96521F0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2883" y="2425060"/>
              <a:ext cx="917577" cy="871277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9E708DAE-837C-4C55-AEB4-66572547B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8471" y="1906075"/>
              <a:ext cx="686116" cy="653050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EFDF9126-D2BC-40CB-91F5-1274263BD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9785" y="1978407"/>
              <a:ext cx="917577" cy="508387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3DDCF7E6-7A67-4A3E-96F3-3011D8B94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36514" y="3085100"/>
              <a:ext cx="624118" cy="603452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89805743-98AF-46ED-8415-A81B74119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34293" y="3123297"/>
              <a:ext cx="578652" cy="591052"/>
            </a:xfrm>
            <a:prstGeom prst="rect">
              <a:avLst/>
            </a:prstGeom>
          </p:spPr>
        </p:pic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02822157-1120-4B66-A1DD-98B107D9E913}"/>
              </a:ext>
            </a:extLst>
          </p:cNvPr>
          <p:cNvGrpSpPr/>
          <p:nvPr/>
        </p:nvGrpSpPr>
        <p:grpSpPr>
          <a:xfrm>
            <a:off x="4008119" y="1125900"/>
            <a:ext cx="1873859" cy="2064086"/>
            <a:chOff x="2688418" y="1130589"/>
            <a:chExt cx="3115860" cy="2824952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4882994-2E24-4060-9428-4813448CD91B}"/>
                </a:ext>
              </a:extLst>
            </p:cNvPr>
            <p:cNvSpPr txBox="1"/>
            <p:nvPr/>
          </p:nvSpPr>
          <p:spPr>
            <a:xfrm>
              <a:off x="2909249" y="1275471"/>
              <a:ext cx="2833644" cy="480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C</a:t>
              </a:r>
              <a:r>
                <a:rPr lang="pt-BR" sz="20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Í</a:t>
              </a:r>
              <a:r>
                <a:rPr lang="pt-BR" sz="20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R</a:t>
              </a:r>
              <a:r>
                <a:rPr lang="pt-BR" sz="2000" dirty="0">
                  <a:solidFill>
                    <a:srgbClr val="92D050"/>
                  </a:solidFill>
                  <a:latin typeface="Arial Black" panose="020B0A04020102020204" pitchFamily="34" charset="0"/>
                </a:rPr>
                <a:t>C</a:t>
              </a:r>
              <a:r>
                <a:rPr lang="pt-BR" sz="20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U</a:t>
              </a:r>
              <a:r>
                <a:rPr lang="pt-BR" sz="20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L</a:t>
              </a:r>
              <a:r>
                <a:rPr lang="pt-BR" sz="20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O</a:t>
              </a:r>
              <a:endParaRPr lang="pt-BR" sz="2000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994C5EEB-4A47-4E3F-A558-7DF814D1FAF2}"/>
                </a:ext>
              </a:extLst>
            </p:cNvPr>
            <p:cNvSpPr/>
            <p:nvPr/>
          </p:nvSpPr>
          <p:spPr>
            <a:xfrm>
              <a:off x="2688418" y="1130589"/>
              <a:ext cx="3115860" cy="2824952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220135F8-E1D1-42C7-9113-268AD20F1758}"/>
              </a:ext>
            </a:extLst>
          </p:cNvPr>
          <p:cNvSpPr txBox="1"/>
          <p:nvPr/>
        </p:nvSpPr>
        <p:spPr>
          <a:xfrm>
            <a:off x="5893237" y="1289519"/>
            <a:ext cx="2609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0000"/>
                </a:solidFill>
                <a:latin typeface="Arial Black" panose="020B0A04020102020204" pitchFamily="34" charset="0"/>
              </a:rPr>
              <a:t>S</a:t>
            </a:r>
            <a:r>
              <a:rPr lang="pt-BR" sz="2000" dirty="0">
                <a:solidFill>
                  <a:srgbClr val="0070C0"/>
                </a:solidFill>
                <a:latin typeface="Arial Black" panose="020B0A04020102020204" pitchFamily="34" charset="0"/>
              </a:rPr>
              <a:t>E</a:t>
            </a:r>
            <a:r>
              <a:rPr lang="pt-BR" sz="2000" dirty="0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pt-BR" sz="2000" dirty="0">
                <a:solidFill>
                  <a:srgbClr val="00B050"/>
                </a:solidFill>
                <a:latin typeface="Arial Black" panose="020B0A04020102020204" pitchFamily="34" charset="0"/>
              </a:rPr>
              <a:t>I</a:t>
            </a:r>
            <a:r>
              <a:rPr lang="pt-BR" sz="200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pt-BR" sz="2000" dirty="0">
                <a:solidFill>
                  <a:srgbClr val="0070C0"/>
                </a:solidFill>
                <a:latin typeface="Arial Black" panose="020B0A04020102020204" pitchFamily="34" charset="0"/>
              </a:rPr>
              <a:t>Í</a:t>
            </a:r>
            <a:r>
              <a:rPr lang="pt-BR" sz="2000" dirty="0">
                <a:solidFill>
                  <a:srgbClr val="FFFF00"/>
                </a:solidFill>
                <a:latin typeface="Arial Black" panose="020B0A04020102020204" pitchFamily="34" charset="0"/>
              </a:rPr>
              <a:t>R</a:t>
            </a:r>
            <a:r>
              <a:rPr lang="pt-BR" sz="2000" dirty="0">
                <a:solidFill>
                  <a:srgbClr val="92D050"/>
                </a:solidFill>
                <a:latin typeface="Arial Black" panose="020B0A04020102020204" pitchFamily="34" charset="0"/>
              </a:rPr>
              <a:t>C</a:t>
            </a:r>
            <a:r>
              <a:rPr lang="pt-BR" sz="2000" dirty="0">
                <a:solidFill>
                  <a:srgbClr val="FF0000"/>
                </a:solidFill>
                <a:latin typeface="Arial Black" panose="020B0A04020102020204" pitchFamily="34" charset="0"/>
              </a:rPr>
              <a:t>U</a:t>
            </a:r>
            <a:r>
              <a:rPr lang="pt-BR" sz="2000" dirty="0">
                <a:solidFill>
                  <a:srgbClr val="0070C0"/>
                </a:solidFill>
                <a:latin typeface="Arial Black" panose="020B0A04020102020204" pitchFamily="34" charset="0"/>
              </a:rPr>
              <a:t>L</a:t>
            </a:r>
            <a:r>
              <a:rPr lang="pt-BR" sz="2000" dirty="0">
                <a:solidFill>
                  <a:srgbClr val="FFFF00"/>
                </a:solidFill>
                <a:latin typeface="Arial Black" panose="020B0A04020102020204" pitchFamily="34" charset="0"/>
              </a:rPr>
              <a:t>O</a:t>
            </a:r>
            <a:endParaRPr lang="pt-BR" sz="2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C9BECD39-C85B-4580-A099-71760032C2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469" y="1284659"/>
            <a:ext cx="2010769" cy="174281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C7611D5-C8A7-4950-B95C-6A2D47D2A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434" y="2269198"/>
            <a:ext cx="716837" cy="699058"/>
          </a:xfrm>
          <a:prstGeom prst="rect">
            <a:avLst/>
          </a:prstGeom>
        </p:spPr>
      </p:pic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C30CB8F1-0FA0-4AB2-950C-73CA4288C4A1}"/>
              </a:ext>
            </a:extLst>
          </p:cNvPr>
          <p:cNvSpPr/>
          <p:nvPr/>
        </p:nvSpPr>
        <p:spPr>
          <a:xfrm>
            <a:off x="6025202" y="1139948"/>
            <a:ext cx="2285161" cy="2064086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12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04882994-2E24-4060-9428-4813448CD91B}"/>
              </a:ext>
            </a:extLst>
          </p:cNvPr>
          <p:cNvSpPr txBox="1"/>
          <p:nvPr/>
        </p:nvSpPr>
        <p:spPr>
          <a:xfrm>
            <a:off x="1389218" y="1149791"/>
            <a:ext cx="3937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S</a:t>
            </a:r>
            <a:r>
              <a:rPr lang="pt-BR" sz="4800" dirty="0">
                <a:solidFill>
                  <a:srgbClr val="FF0000"/>
                </a:solidFill>
                <a:latin typeface="Arial Black" panose="020B0A04020102020204" pitchFamily="34" charset="0"/>
              </a:rPr>
              <a:t>E</a:t>
            </a:r>
            <a:r>
              <a:rPr lang="pt-BR" sz="4800" dirty="0">
                <a:solidFill>
                  <a:srgbClr val="0070C0"/>
                </a:solidFill>
                <a:latin typeface="Arial Black" panose="020B0A04020102020204" pitchFamily="34" charset="0"/>
              </a:rPr>
              <a:t>M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pt-BR" sz="4800" dirty="0">
                <a:solidFill>
                  <a:srgbClr val="92D050"/>
                </a:solidFill>
                <a:latin typeface="Arial Black" panose="020B0A04020102020204" pitchFamily="34" charset="0"/>
              </a:rPr>
              <a:t>S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pt-BR" sz="4800" dirty="0">
                <a:solidFill>
                  <a:srgbClr val="FF0000"/>
                </a:solidFill>
                <a:latin typeface="Arial Black" panose="020B0A04020102020204" pitchFamily="34" charset="0"/>
              </a:rPr>
              <a:t>N</a:t>
            </a:r>
            <a:r>
              <a:rPr lang="pt-BR" sz="4800" dirty="0">
                <a:solidFill>
                  <a:srgbClr val="0070C0"/>
                </a:solidFill>
                <a:latin typeface="Arial Black" panose="020B0A04020102020204" pitchFamily="34" charset="0"/>
              </a:rPr>
              <a:t>A</a:t>
            </a:r>
            <a:r>
              <a:rPr lang="pt-BR" sz="4800" dirty="0">
                <a:solidFill>
                  <a:srgbClr val="92D050"/>
                </a:solidFill>
                <a:latin typeface="Arial Black" panose="020B0A04020102020204" pitchFamily="34" charset="0"/>
              </a:rPr>
              <a:t>L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B1A1A73F-E6CB-4965-BD5B-A4DB7EC23A0E}"/>
              </a:ext>
            </a:extLst>
          </p:cNvPr>
          <p:cNvGrpSpPr/>
          <p:nvPr/>
        </p:nvGrpSpPr>
        <p:grpSpPr>
          <a:xfrm>
            <a:off x="7123307" y="3373144"/>
            <a:ext cx="3239991" cy="1107996"/>
            <a:chOff x="7123307" y="3373144"/>
            <a:chExt cx="3239991" cy="1107996"/>
          </a:xfrm>
        </p:grpSpPr>
        <p:sp>
          <p:nvSpPr>
            <p:cNvPr id="2" name="Triângulo isósceles 1">
              <a:extLst>
                <a:ext uri="{FF2B5EF4-FFF2-40B4-BE49-F238E27FC236}">
                  <a16:creationId xmlns:a16="http://schemas.microsoft.com/office/drawing/2014/main" id="{A2216D1C-2460-4074-B592-D8C701743158}"/>
                </a:ext>
              </a:extLst>
            </p:cNvPr>
            <p:cNvSpPr/>
            <p:nvPr/>
          </p:nvSpPr>
          <p:spPr>
            <a:xfrm>
              <a:off x="7760784" y="3556421"/>
              <a:ext cx="651696" cy="647279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60C2677-0AC8-4DFA-ABF0-F230A5BDA404}"/>
                </a:ext>
              </a:extLst>
            </p:cNvPr>
            <p:cNvSpPr txBox="1"/>
            <p:nvPr/>
          </p:nvSpPr>
          <p:spPr>
            <a:xfrm>
              <a:off x="7123307" y="3373144"/>
              <a:ext cx="323999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6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P  </a:t>
              </a:r>
              <a:r>
                <a:rPr lang="pt-BR" sz="66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U</a:t>
              </a:r>
              <a:r>
                <a:rPr lang="pt-BR" sz="66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S  </a:t>
              </a:r>
              <a:endParaRPr lang="pt-BR" sz="6600" dirty="0">
                <a:solidFill>
                  <a:srgbClr val="0070C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riângulo isósceles 9">
              <a:extLst>
                <a:ext uri="{FF2B5EF4-FFF2-40B4-BE49-F238E27FC236}">
                  <a16:creationId xmlns:a16="http://schemas.microsoft.com/office/drawing/2014/main" id="{CDF2D08B-6C6A-487A-ADCB-8A0B85249939}"/>
                </a:ext>
              </a:extLst>
            </p:cNvPr>
            <p:cNvSpPr/>
            <p:nvPr/>
          </p:nvSpPr>
          <p:spPr>
            <a:xfrm>
              <a:off x="9659434" y="3555429"/>
              <a:ext cx="651696" cy="647279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7EFF5F-88EA-4A82-A19D-B77A315CBEB8}"/>
              </a:ext>
            </a:extLst>
          </p:cNvPr>
          <p:cNvSpPr txBox="1"/>
          <p:nvPr/>
        </p:nvSpPr>
        <p:spPr>
          <a:xfrm>
            <a:off x="1195735" y="5122454"/>
            <a:ext cx="398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Pressione ESPAÇO para voltar</a:t>
            </a:r>
          </a:p>
        </p:txBody>
      </p:sp>
    </p:spTree>
    <p:extLst>
      <p:ext uri="{BB962C8B-B14F-4D97-AF65-F5344CB8AC3E}">
        <p14:creationId xmlns:p14="http://schemas.microsoft.com/office/powerpoint/2010/main" val="388867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04882994-2E24-4060-9428-4813448CD91B}"/>
              </a:ext>
            </a:extLst>
          </p:cNvPr>
          <p:cNvSpPr txBox="1"/>
          <p:nvPr/>
        </p:nvSpPr>
        <p:spPr>
          <a:xfrm>
            <a:off x="2025610" y="1149791"/>
            <a:ext cx="40062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>
                <a:solidFill>
                  <a:srgbClr val="FFFF00"/>
                </a:solidFill>
                <a:latin typeface="Arial Black" panose="020B0A04020102020204" pitchFamily="34" charset="0"/>
              </a:rPr>
              <a:t>P</a:t>
            </a:r>
            <a:r>
              <a:rPr lang="pt-BR" sz="3600" dirty="0">
                <a:solidFill>
                  <a:srgbClr val="FF0000"/>
                </a:solidFill>
                <a:latin typeface="Arial Black" panose="020B0A04020102020204" pitchFamily="34" charset="0"/>
              </a:rPr>
              <a:t>A</a:t>
            </a:r>
            <a:r>
              <a:rPr lang="pt-BR" sz="3600" dirty="0">
                <a:solidFill>
                  <a:srgbClr val="0070C0"/>
                </a:solidFill>
                <a:latin typeface="Arial Black" panose="020B0A04020102020204" pitchFamily="34" charset="0"/>
              </a:rPr>
              <a:t>I</a:t>
            </a:r>
            <a:r>
              <a:rPr lang="pt-BR" sz="3600" dirty="0">
                <a:solidFill>
                  <a:srgbClr val="92D050"/>
                </a:solidFill>
                <a:latin typeface="Arial Black" panose="020B0A04020102020204" pitchFamily="34" charset="0"/>
              </a:rPr>
              <a:t>N</a:t>
            </a:r>
            <a:r>
              <a:rPr lang="pt-BR" sz="3600" dirty="0">
                <a:solidFill>
                  <a:srgbClr val="FFFF00"/>
                </a:solidFill>
                <a:latin typeface="Arial Black" panose="020B0A04020102020204" pitchFamily="34" charset="0"/>
              </a:rPr>
              <a:t>E</a:t>
            </a:r>
            <a:r>
              <a:rPr lang="pt-BR" sz="3600" dirty="0">
                <a:solidFill>
                  <a:srgbClr val="FF0000"/>
                </a:solidFill>
                <a:latin typeface="Arial Black" panose="020B0A04020102020204" pitchFamily="34" charset="0"/>
              </a:rPr>
              <a:t>L</a:t>
            </a:r>
            <a:r>
              <a:rPr lang="pt-BR" sz="36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pt-BR" sz="3600" dirty="0">
                <a:solidFill>
                  <a:srgbClr val="92D050"/>
                </a:solidFill>
                <a:latin typeface="Arial Black" panose="020B0A04020102020204" pitchFamily="34" charset="0"/>
              </a:rPr>
              <a:t>D</a:t>
            </a:r>
            <a:r>
              <a:rPr lang="pt-BR" sz="3600" dirty="0">
                <a:solidFill>
                  <a:srgbClr val="FFFF00"/>
                </a:solidFill>
                <a:latin typeface="Arial Black" panose="020B0A04020102020204" pitchFamily="34" charset="0"/>
              </a:rPr>
              <a:t>E </a:t>
            </a:r>
          </a:p>
          <a:p>
            <a:pPr algn="ctr"/>
            <a:r>
              <a:rPr lang="pt-BR" sz="3600" dirty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pt-BR" sz="3600" dirty="0">
                <a:solidFill>
                  <a:srgbClr val="FF0000"/>
                </a:solidFill>
                <a:latin typeface="Arial Black" panose="020B0A04020102020204" pitchFamily="34" charset="0"/>
              </a:rPr>
              <a:t>N</a:t>
            </a:r>
            <a:r>
              <a:rPr lang="pt-BR" sz="3600" dirty="0">
                <a:solidFill>
                  <a:srgbClr val="0070C0"/>
                </a:solidFill>
                <a:latin typeface="Arial Black" panose="020B0A04020102020204" pitchFamily="34" charset="0"/>
              </a:rPr>
              <a:t>F</a:t>
            </a:r>
            <a:r>
              <a:rPr lang="pt-BR" sz="3600" dirty="0">
                <a:solidFill>
                  <a:srgbClr val="92D050"/>
                </a:solidFill>
                <a:latin typeface="Arial Black" panose="020B0A04020102020204" pitchFamily="34" charset="0"/>
              </a:rPr>
              <a:t>O</a:t>
            </a:r>
            <a:r>
              <a:rPr lang="pt-BR" sz="3600" dirty="0">
                <a:solidFill>
                  <a:srgbClr val="FFFF00"/>
                </a:solidFill>
                <a:latin typeface="Arial Black" panose="020B0A04020102020204" pitchFamily="34" charset="0"/>
              </a:rPr>
              <a:t>R</a:t>
            </a:r>
            <a:r>
              <a:rPr lang="pt-BR" sz="3600" dirty="0">
                <a:solidFill>
                  <a:srgbClr val="FF0000"/>
                </a:solidFill>
                <a:latin typeface="Arial Black" panose="020B0A04020102020204" pitchFamily="34" charset="0"/>
              </a:rPr>
              <a:t>M</a:t>
            </a:r>
            <a:r>
              <a:rPr lang="pt-BR" sz="3600" dirty="0">
                <a:solidFill>
                  <a:srgbClr val="0070C0"/>
                </a:solidFill>
                <a:latin typeface="Arial Black" panose="020B0A04020102020204" pitchFamily="34" charset="0"/>
              </a:rPr>
              <a:t>A</a:t>
            </a:r>
            <a:r>
              <a:rPr lang="pt-BR" sz="3600" dirty="0">
                <a:solidFill>
                  <a:srgbClr val="92D050"/>
                </a:solidFill>
                <a:latin typeface="Arial Black" panose="020B0A04020102020204" pitchFamily="34" charset="0"/>
              </a:rPr>
              <a:t>Ç</a:t>
            </a:r>
            <a:r>
              <a:rPr lang="pt-BR" sz="3600" dirty="0">
                <a:solidFill>
                  <a:srgbClr val="FFFF00"/>
                </a:solidFill>
                <a:latin typeface="Arial Black" panose="020B0A04020102020204" pitchFamily="34" charset="0"/>
              </a:rPr>
              <a:t>Õ</a:t>
            </a:r>
            <a:r>
              <a:rPr lang="pt-BR" sz="3600" dirty="0">
                <a:solidFill>
                  <a:srgbClr val="FF0000"/>
                </a:solidFill>
                <a:latin typeface="Arial Black" panose="020B0A04020102020204" pitchFamily="34" charset="0"/>
              </a:rPr>
              <a:t>E</a:t>
            </a:r>
            <a:r>
              <a:rPr lang="pt-BR" sz="3600" dirty="0">
                <a:solidFill>
                  <a:srgbClr val="0070C0"/>
                </a:solidFill>
                <a:latin typeface="Arial Black" panose="020B0A04020102020204" pitchFamily="34" charset="0"/>
              </a:rPr>
              <a:t>S</a:t>
            </a:r>
          </a:p>
          <a:p>
            <a:pPr algn="ctr"/>
            <a:endParaRPr lang="pt-BR" sz="3600" dirty="0">
              <a:solidFill>
                <a:srgbClr val="92D050"/>
              </a:solidFill>
              <a:latin typeface="Arial Black" panose="020B0A04020102020204" pitchFamily="34" charset="0"/>
            </a:endParaRPr>
          </a:p>
          <a:p>
            <a:pPr algn="ctr"/>
            <a:r>
              <a:rPr lang="pt-BR" sz="4800" dirty="0">
                <a:solidFill>
                  <a:schemeClr val="bg2"/>
                </a:solidFill>
                <a:latin typeface="Arial Black" panose="020B0A04020102020204" pitchFamily="34" charset="0"/>
              </a:rPr>
              <a:t>LIGADO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2B32A4-9106-4C8B-9D3A-8CFE100E9320}"/>
              </a:ext>
            </a:extLst>
          </p:cNvPr>
          <p:cNvSpPr txBox="1"/>
          <p:nvPr/>
        </p:nvSpPr>
        <p:spPr>
          <a:xfrm>
            <a:off x="6545942" y="1238691"/>
            <a:ext cx="418576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u="sng" dirty="0">
                <a:solidFill>
                  <a:srgbClr val="FFFF00"/>
                </a:solidFill>
                <a:latin typeface="Arial Black" panose="020B0A04020102020204" pitchFamily="34" charset="0"/>
              </a:rPr>
              <a:t>P</a:t>
            </a:r>
            <a:r>
              <a:rPr lang="pt-BR" sz="3600" u="sng" dirty="0">
                <a:solidFill>
                  <a:srgbClr val="FF0000"/>
                </a:solidFill>
                <a:latin typeface="Arial Black" panose="020B0A04020102020204" pitchFamily="34" charset="0"/>
              </a:rPr>
              <a:t>A</a:t>
            </a:r>
            <a:r>
              <a:rPr lang="pt-BR" sz="3600" u="sng" dirty="0">
                <a:solidFill>
                  <a:srgbClr val="0070C0"/>
                </a:solidFill>
                <a:latin typeface="Arial Black" panose="020B0A04020102020204" pitchFamily="34" charset="0"/>
              </a:rPr>
              <a:t>I</a:t>
            </a:r>
            <a:r>
              <a:rPr lang="pt-BR" sz="3600" u="sng" dirty="0">
                <a:solidFill>
                  <a:srgbClr val="92D050"/>
                </a:solidFill>
                <a:latin typeface="Arial Black" panose="020B0A04020102020204" pitchFamily="34" charset="0"/>
              </a:rPr>
              <a:t>N</a:t>
            </a:r>
            <a:r>
              <a:rPr lang="pt-BR" sz="3600" u="sng" dirty="0">
                <a:solidFill>
                  <a:srgbClr val="FFFF00"/>
                </a:solidFill>
                <a:latin typeface="Arial Black" panose="020B0A04020102020204" pitchFamily="34" charset="0"/>
              </a:rPr>
              <a:t>E</a:t>
            </a:r>
            <a:r>
              <a:rPr lang="pt-BR" sz="3600" u="sng" dirty="0">
                <a:solidFill>
                  <a:srgbClr val="FF0000"/>
                </a:solidFill>
                <a:latin typeface="Arial Black" panose="020B0A04020102020204" pitchFamily="34" charset="0"/>
              </a:rPr>
              <a:t>L</a:t>
            </a:r>
            <a:r>
              <a:rPr lang="pt-BR" sz="3600" u="sng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pt-BR" sz="3600" u="sng" dirty="0">
                <a:solidFill>
                  <a:srgbClr val="92D050"/>
                </a:solidFill>
                <a:latin typeface="Arial Black" panose="020B0A04020102020204" pitchFamily="34" charset="0"/>
              </a:rPr>
              <a:t>D</a:t>
            </a:r>
            <a:r>
              <a:rPr lang="pt-BR" sz="3600" u="sng" dirty="0">
                <a:solidFill>
                  <a:srgbClr val="FFFF00"/>
                </a:solidFill>
                <a:latin typeface="Arial Black" panose="020B0A04020102020204" pitchFamily="34" charset="0"/>
              </a:rPr>
              <a:t>E </a:t>
            </a:r>
          </a:p>
          <a:p>
            <a:pPr algn="ctr"/>
            <a:r>
              <a:rPr lang="pt-BR" sz="3600" u="sng" dirty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pt-BR" sz="3600" u="sng" dirty="0">
                <a:solidFill>
                  <a:srgbClr val="FF0000"/>
                </a:solidFill>
                <a:latin typeface="Arial Black" panose="020B0A04020102020204" pitchFamily="34" charset="0"/>
              </a:rPr>
              <a:t>N</a:t>
            </a:r>
            <a:r>
              <a:rPr lang="pt-BR" sz="3600" u="sng" dirty="0">
                <a:solidFill>
                  <a:srgbClr val="0070C0"/>
                </a:solidFill>
                <a:latin typeface="Arial Black" panose="020B0A04020102020204" pitchFamily="34" charset="0"/>
              </a:rPr>
              <a:t>F</a:t>
            </a:r>
            <a:r>
              <a:rPr lang="pt-BR" sz="3600" u="sng" dirty="0">
                <a:solidFill>
                  <a:srgbClr val="92D050"/>
                </a:solidFill>
                <a:latin typeface="Arial Black" panose="020B0A04020102020204" pitchFamily="34" charset="0"/>
              </a:rPr>
              <a:t>O</a:t>
            </a:r>
            <a:r>
              <a:rPr lang="pt-BR" sz="3600" u="sng" dirty="0">
                <a:solidFill>
                  <a:srgbClr val="FFFF00"/>
                </a:solidFill>
                <a:latin typeface="Arial Black" panose="020B0A04020102020204" pitchFamily="34" charset="0"/>
              </a:rPr>
              <a:t>R</a:t>
            </a:r>
            <a:r>
              <a:rPr lang="pt-BR" sz="3600" u="sng" dirty="0">
                <a:solidFill>
                  <a:srgbClr val="FF0000"/>
                </a:solidFill>
                <a:latin typeface="Arial Black" panose="020B0A04020102020204" pitchFamily="34" charset="0"/>
              </a:rPr>
              <a:t>M</a:t>
            </a:r>
            <a:r>
              <a:rPr lang="pt-BR" sz="3600" u="sng" dirty="0">
                <a:solidFill>
                  <a:srgbClr val="0070C0"/>
                </a:solidFill>
                <a:latin typeface="Arial Black" panose="020B0A04020102020204" pitchFamily="34" charset="0"/>
              </a:rPr>
              <a:t>A</a:t>
            </a:r>
            <a:r>
              <a:rPr lang="pt-BR" sz="3600" u="sng" dirty="0">
                <a:solidFill>
                  <a:srgbClr val="92D050"/>
                </a:solidFill>
                <a:latin typeface="Arial Black" panose="020B0A04020102020204" pitchFamily="34" charset="0"/>
              </a:rPr>
              <a:t>Ç</a:t>
            </a:r>
            <a:r>
              <a:rPr lang="pt-BR" sz="3600" u="sng" dirty="0">
                <a:solidFill>
                  <a:srgbClr val="FFFF00"/>
                </a:solidFill>
                <a:latin typeface="Arial Black" panose="020B0A04020102020204" pitchFamily="34" charset="0"/>
              </a:rPr>
              <a:t>Õ</a:t>
            </a:r>
            <a:r>
              <a:rPr lang="pt-BR" sz="3600" u="sng" dirty="0">
                <a:solidFill>
                  <a:srgbClr val="FF0000"/>
                </a:solidFill>
                <a:latin typeface="Arial Black" panose="020B0A04020102020204" pitchFamily="34" charset="0"/>
              </a:rPr>
              <a:t>E</a:t>
            </a:r>
            <a:r>
              <a:rPr lang="pt-BR" sz="3600" u="sng" dirty="0">
                <a:solidFill>
                  <a:srgbClr val="0070C0"/>
                </a:solidFill>
                <a:latin typeface="Arial Black" panose="020B0A04020102020204" pitchFamily="34" charset="0"/>
              </a:rPr>
              <a:t>S</a:t>
            </a:r>
          </a:p>
          <a:p>
            <a:pPr algn="ctr"/>
            <a:endParaRPr lang="pt-BR" sz="3600" u="sng" dirty="0">
              <a:solidFill>
                <a:srgbClr val="92D050"/>
              </a:solidFill>
              <a:latin typeface="Arial Black" panose="020B0A04020102020204" pitchFamily="34" charset="0"/>
            </a:endParaRPr>
          </a:p>
          <a:p>
            <a:pPr algn="ctr"/>
            <a:r>
              <a:rPr lang="pt-BR" sz="4800" u="sng" dirty="0">
                <a:solidFill>
                  <a:schemeClr val="bg2"/>
                </a:solidFill>
                <a:latin typeface="Arial Black" panose="020B0A04020102020204" pitchFamily="34" charset="0"/>
              </a:rPr>
              <a:t>DESLIGADO</a:t>
            </a:r>
          </a:p>
        </p:txBody>
      </p:sp>
    </p:spTree>
    <p:extLst>
      <p:ext uri="{BB962C8B-B14F-4D97-AF65-F5344CB8AC3E}">
        <p14:creationId xmlns:p14="http://schemas.microsoft.com/office/powerpoint/2010/main" val="178579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25CCB410-C71B-4E76-939A-F7512C9A2FF5}"/>
              </a:ext>
            </a:extLst>
          </p:cNvPr>
          <p:cNvGrpSpPr/>
          <p:nvPr/>
        </p:nvGrpSpPr>
        <p:grpSpPr>
          <a:xfrm>
            <a:off x="1541672" y="1371339"/>
            <a:ext cx="4217821" cy="830997"/>
            <a:chOff x="1541672" y="1371339"/>
            <a:chExt cx="4217821" cy="830997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4882994-2E24-4060-9428-4813448CD91B}"/>
                </a:ext>
              </a:extLst>
            </p:cNvPr>
            <p:cNvSpPr txBox="1"/>
            <p:nvPr/>
          </p:nvSpPr>
          <p:spPr>
            <a:xfrm>
              <a:off x="1541672" y="1371339"/>
              <a:ext cx="42178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F  </a:t>
              </a:r>
              <a:r>
                <a:rPr lang="pt-BR" sz="48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S</a:t>
              </a:r>
              <a:r>
                <a:rPr lang="pt-BR" sz="48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E</a:t>
              </a:r>
              <a:r>
                <a:rPr lang="pt-BR" sz="48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   </a:t>
              </a:r>
              <a:r>
                <a:rPr lang="pt-BR" sz="48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C</a:t>
              </a:r>
              <a:r>
                <a:rPr lang="pt-BR" sz="48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I</a:t>
              </a:r>
              <a:r>
                <a:rPr lang="pt-BR" sz="48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M  </a:t>
              </a:r>
              <a:endParaRPr lang="pt-BR" sz="4800" dirty="0">
                <a:solidFill>
                  <a:srgbClr val="92D05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riângulo isósceles 9">
              <a:extLst>
                <a:ext uri="{FF2B5EF4-FFF2-40B4-BE49-F238E27FC236}">
                  <a16:creationId xmlns:a16="http://schemas.microsoft.com/office/drawing/2014/main" id="{CDF2D08B-6C6A-487A-ADCB-8A0B85249939}"/>
                </a:ext>
              </a:extLst>
            </p:cNvPr>
            <p:cNvSpPr/>
            <p:nvPr/>
          </p:nvSpPr>
          <p:spPr>
            <a:xfrm>
              <a:off x="1981377" y="1538514"/>
              <a:ext cx="471538" cy="480104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isósceles 8">
              <a:extLst>
                <a:ext uri="{FF2B5EF4-FFF2-40B4-BE49-F238E27FC236}">
                  <a16:creationId xmlns:a16="http://schemas.microsoft.com/office/drawing/2014/main" id="{4CD46DAE-5BC0-471B-B76E-F3ADFB447A2D}"/>
                </a:ext>
              </a:extLst>
            </p:cNvPr>
            <p:cNvSpPr/>
            <p:nvPr/>
          </p:nvSpPr>
          <p:spPr>
            <a:xfrm>
              <a:off x="3509294" y="1546785"/>
              <a:ext cx="471538" cy="480104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isósceles 11">
              <a:extLst>
                <a:ext uri="{FF2B5EF4-FFF2-40B4-BE49-F238E27FC236}">
                  <a16:creationId xmlns:a16="http://schemas.microsoft.com/office/drawing/2014/main" id="{EDCF34A2-6D9E-4C33-BE40-C2505CFC7F95}"/>
                </a:ext>
              </a:extLst>
            </p:cNvPr>
            <p:cNvSpPr/>
            <p:nvPr/>
          </p:nvSpPr>
          <p:spPr>
            <a:xfrm>
              <a:off x="5244413" y="1539646"/>
              <a:ext cx="471538" cy="480104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75144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7AD26A1F-050B-4F7E-9E49-B5563793008E}"/>
              </a:ext>
            </a:extLst>
          </p:cNvPr>
          <p:cNvGrpSpPr/>
          <p:nvPr/>
        </p:nvGrpSpPr>
        <p:grpSpPr>
          <a:xfrm>
            <a:off x="1444348" y="1545510"/>
            <a:ext cx="3737127" cy="830997"/>
            <a:chOff x="1444348" y="1545510"/>
            <a:chExt cx="3737127" cy="830997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4882994-2E24-4060-9428-4813448CD91B}"/>
                </a:ext>
              </a:extLst>
            </p:cNvPr>
            <p:cNvSpPr txBox="1"/>
            <p:nvPr/>
          </p:nvSpPr>
          <p:spPr>
            <a:xfrm>
              <a:off x="1713859" y="1545510"/>
              <a:ext cx="34676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8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T</a:t>
              </a:r>
              <a:r>
                <a:rPr lang="pt-BR" sz="48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E</a:t>
              </a:r>
              <a:r>
                <a:rPr lang="pt-BR" sz="48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N</a:t>
              </a:r>
              <a:r>
                <a:rPr lang="pt-BR" sz="48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Ç</a:t>
              </a:r>
              <a:r>
                <a:rPr lang="pt-BR" sz="4800" dirty="0">
                  <a:solidFill>
                    <a:srgbClr val="92D050"/>
                  </a:solidFill>
                  <a:latin typeface="Arial Black" panose="020B0A04020102020204" pitchFamily="34" charset="0"/>
                </a:rPr>
                <a:t>Ã</a:t>
              </a:r>
              <a:r>
                <a:rPr lang="pt-BR" sz="48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O</a:t>
              </a:r>
              <a:r>
                <a:rPr lang="pt-BR" sz="48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!!</a:t>
              </a:r>
            </a:p>
          </p:txBody>
        </p:sp>
        <p:sp>
          <p:nvSpPr>
            <p:cNvPr id="10" name="Triângulo isósceles 9">
              <a:extLst>
                <a:ext uri="{FF2B5EF4-FFF2-40B4-BE49-F238E27FC236}">
                  <a16:creationId xmlns:a16="http://schemas.microsoft.com/office/drawing/2014/main" id="{CDF2D08B-6C6A-487A-ADCB-8A0B85249939}"/>
                </a:ext>
              </a:extLst>
            </p:cNvPr>
            <p:cNvSpPr/>
            <p:nvPr/>
          </p:nvSpPr>
          <p:spPr>
            <a:xfrm>
              <a:off x="1444348" y="1712685"/>
              <a:ext cx="471538" cy="45980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isósceles 8">
              <a:extLst>
                <a:ext uri="{FF2B5EF4-FFF2-40B4-BE49-F238E27FC236}">
                  <a16:creationId xmlns:a16="http://schemas.microsoft.com/office/drawing/2014/main" id="{4CD46DAE-5BC0-471B-B76E-F3ADFB447A2D}"/>
                </a:ext>
              </a:extLst>
            </p:cNvPr>
            <p:cNvSpPr/>
            <p:nvPr/>
          </p:nvSpPr>
          <p:spPr>
            <a:xfrm>
              <a:off x="3667590" y="1712685"/>
              <a:ext cx="471538" cy="45980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21ED7A9-EAF7-46F0-A325-D651BF1386AC}"/>
              </a:ext>
            </a:extLst>
          </p:cNvPr>
          <p:cNvSpPr txBox="1"/>
          <p:nvPr/>
        </p:nvSpPr>
        <p:spPr>
          <a:xfrm>
            <a:off x="4352490" y="2376507"/>
            <a:ext cx="37798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ATENÇÃO!!!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6EB6DD-3D6B-4D07-9934-686511AF67F6}"/>
              </a:ext>
            </a:extLst>
          </p:cNvPr>
          <p:cNvSpPr txBox="1"/>
          <p:nvPr/>
        </p:nvSpPr>
        <p:spPr>
          <a:xfrm>
            <a:off x="1977190" y="4927769"/>
            <a:ext cx="38523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DESLIGADO</a:t>
            </a:r>
          </a:p>
        </p:txBody>
      </p:sp>
    </p:spTree>
    <p:extLst>
      <p:ext uri="{BB962C8B-B14F-4D97-AF65-F5344CB8AC3E}">
        <p14:creationId xmlns:p14="http://schemas.microsoft.com/office/powerpoint/2010/main" val="176806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12699</TotalTime>
  <Words>200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Joice Luiz Jeronimo</dc:creator>
  <cp:lastModifiedBy>Joice Luiz Jeronimo</cp:lastModifiedBy>
  <cp:revision>31</cp:revision>
  <dcterms:created xsi:type="dcterms:W3CDTF">2021-12-26T11:51:03Z</dcterms:created>
  <dcterms:modified xsi:type="dcterms:W3CDTF">2022-03-11T17:30:49Z</dcterms:modified>
</cp:coreProperties>
</file>