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BELLATRIX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Camila Santos, Gabriela Cordeiro e Miriã Gonçalves.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a ideia do projeto?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do projeto é desenvolver um site de astronomia, o qual possa notificar os usuários com informações, notícias e imagens ilustrativas. A razão disso é de uma forma dinâmica, atrair o público, para que o mesmo volte a visitar o site.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Opção de comentário.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Galeria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Mudanças...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Retirada do Quizz.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a opção de favoritar/salvar publicação.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500925"/>
            <a:ext cx="8499349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