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7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nets-85119.gif"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type="ctrTitle"/>
          </p:nvPr>
        </p:nvSpPr>
        <p:spPr>
          <a:xfrm>
            <a:off x="0" y="3526375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Astronomia.</a:t>
            </a:r>
            <a:endParaRPr/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5458950" y="3484675"/>
            <a:ext cx="3647700" cy="16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Bruno Luiz Fhynbeen</a:t>
            </a:r>
            <a:endParaRPr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Gabriela Cordeiro Avila </a:t>
            </a:r>
            <a:endParaRPr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iriã Gonçalves.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2125" y="3765400"/>
            <a:ext cx="8520600" cy="11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RF 011 - </a:t>
            </a:r>
            <a:r>
              <a:rPr b="1" lang="en" sz="1200">
                <a:solidFill>
                  <a:srgbClr val="000000"/>
                </a:solidFill>
              </a:rPr>
              <a:t>O sistema deve armazenar alguns dados do usuário além dos cadastrados.</a:t>
            </a:r>
            <a:br>
              <a:rPr b="1" lang="en" sz="1200">
                <a:solidFill>
                  <a:srgbClr val="000000"/>
                </a:solidFill>
              </a:rPr>
            </a:br>
            <a:r>
              <a:rPr b="1" lang="en" sz="1200">
                <a:solidFill>
                  <a:srgbClr val="000000"/>
                </a:solidFill>
              </a:rPr>
              <a:t>Descrição: O sistema deve salvar no perfil do usuário suas mídias salvas ou baixadas.</a:t>
            </a:r>
            <a:endParaRPr/>
          </a:p>
        </p:txBody>
      </p:sp>
      <p:pic>
        <p:nvPicPr>
          <p:cNvPr descr="Captura de tela de 2017-06-20 18-40-53.pn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809869" cy="34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 rot="-10799010">
            <a:off x="3992914" y="1020203"/>
            <a:ext cx="1041900" cy="520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tela de 2017-06-21 19-11-00.pn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25" y="163275"/>
            <a:ext cx="7129491" cy="342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>
            <p:ph idx="1" type="body"/>
          </p:nvPr>
        </p:nvSpPr>
        <p:spPr>
          <a:xfrm>
            <a:off x="70325" y="3593025"/>
            <a:ext cx="8520600" cy="13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RF 012</a:t>
            </a:r>
            <a:r>
              <a:rPr b="1" lang="en" sz="1200">
                <a:solidFill>
                  <a:srgbClr val="000000"/>
                </a:solidFill>
              </a:rPr>
              <a:t> - O sistema deve disponibilizar que os cadastrados façam comentários nas postagens.</a:t>
            </a:r>
            <a:br>
              <a:rPr b="1" lang="en" sz="1200">
                <a:solidFill>
                  <a:srgbClr val="000000"/>
                </a:solidFill>
              </a:rPr>
            </a:br>
            <a:r>
              <a:rPr b="1" lang="en" sz="1200">
                <a:solidFill>
                  <a:srgbClr val="000000"/>
                </a:solidFill>
              </a:rPr>
              <a:t>Descrição: Caso haja dúvidas sobre algo, o usuários poderão deixar comentários e tanto os usuários como os administradores poderão responder.</a:t>
            </a:r>
            <a:endParaRPr b="1" sz="12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RF 013</a:t>
            </a:r>
            <a:r>
              <a:rPr b="1" lang="en" sz="1200">
                <a:solidFill>
                  <a:srgbClr val="000000"/>
                </a:solidFill>
              </a:rPr>
              <a:t> - O sistema deve disponibilizar que o usuários torna-se um colaborador.</a:t>
            </a:r>
            <a:br>
              <a:rPr b="1" lang="en" sz="1200">
                <a:solidFill>
                  <a:srgbClr val="000000"/>
                </a:solidFill>
              </a:rPr>
            </a:br>
            <a:r>
              <a:rPr b="1" lang="en" sz="1200">
                <a:solidFill>
                  <a:srgbClr val="000000"/>
                </a:solidFill>
              </a:rPr>
              <a:t>Descrição: Se o usuário quiser colaborar para ajudar a manter o site, ele poderá tornar-se um colaborador.</a:t>
            </a:r>
            <a:endParaRPr b="1" sz="12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133" name="Shape 133"/>
          <p:cNvSpPr/>
          <p:nvPr/>
        </p:nvSpPr>
        <p:spPr>
          <a:xfrm rot="10800000">
            <a:off x="1322600" y="527400"/>
            <a:ext cx="891300" cy="445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 rot="10800000">
            <a:off x="3189425" y="3079600"/>
            <a:ext cx="891300" cy="445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tela de 2017-06-21 19-11-13.png"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955825" cy="337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>
            <p:ph idx="1" type="body"/>
          </p:nvPr>
        </p:nvSpPr>
        <p:spPr>
          <a:xfrm>
            <a:off x="79600" y="3685850"/>
            <a:ext cx="85206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RF 014</a:t>
            </a:r>
            <a:r>
              <a:rPr b="1" lang="en" sz="1200">
                <a:solidFill>
                  <a:srgbClr val="000000"/>
                </a:solidFill>
              </a:rPr>
              <a:t> - </a:t>
            </a:r>
            <a:r>
              <a:rPr b="1" lang="en" sz="1200">
                <a:solidFill>
                  <a:srgbClr val="000000"/>
                </a:solidFill>
              </a:rPr>
              <a:t>O sistema deve </a:t>
            </a:r>
            <a:r>
              <a:rPr b="1" lang="en" sz="1200">
                <a:solidFill>
                  <a:srgbClr val="000000"/>
                </a:solidFill>
              </a:rPr>
              <a:t>disponibilizar</a:t>
            </a:r>
            <a:r>
              <a:rPr b="1" lang="en" sz="1200">
                <a:solidFill>
                  <a:srgbClr val="000000"/>
                </a:solidFill>
              </a:rPr>
              <a:t> que o usuário não cadastrado deixe um dica.</a:t>
            </a:r>
            <a:br>
              <a:rPr b="1" lang="en" sz="1200">
                <a:solidFill>
                  <a:srgbClr val="000000"/>
                </a:solidFill>
              </a:rPr>
            </a:br>
            <a:r>
              <a:rPr b="1" lang="en" sz="1200">
                <a:solidFill>
                  <a:srgbClr val="000000"/>
                </a:solidFill>
              </a:rPr>
              <a:t>Descrição: O usuário poderá deixar um comentário, uma dica ou reclamação.</a:t>
            </a:r>
            <a:endParaRPr b="1" sz="12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RF 015</a:t>
            </a:r>
            <a:r>
              <a:rPr b="1" lang="en" sz="1200">
                <a:solidFill>
                  <a:srgbClr val="000000"/>
                </a:solidFill>
              </a:rPr>
              <a:t> - </a:t>
            </a:r>
            <a:r>
              <a:rPr b="1" lang="en" sz="1200">
                <a:solidFill>
                  <a:srgbClr val="000000"/>
                </a:solidFill>
              </a:rPr>
              <a:t>O sistema deve disponibilizar contatos.</a:t>
            </a:r>
            <a:br>
              <a:rPr b="1" lang="en" sz="1200">
                <a:solidFill>
                  <a:srgbClr val="000000"/>
                </a:solidFill>
              </a:rPr>
            </a:br>
            <a:r>
              <a:rPr b="1" lang="en" sz="1200">
                <a:solidFill>
                  <a:srgbClr val="000000"/>
                </a:solidFill>
              </a:rPr>
              <a:t>Descrição: O site </a:t>
            </a:r>
            <a:r>
              <a:rPr b="1" lang="en" sz="1200">
                <a:solidFill>
                  <a:srgbClr val="000000"/>
                </a:solidFill>
              </a:rPr>
              <a:t>disponibiliza alguns contatos como gmail, facebook e twitter para ficar por dentro das novidades ou falar com os administradores</a:t>
            </a:r>
            <a:r>
              <a:rPr b="1" lang="en" sz="1200">
                <a:solidFill>
                  <a:srgbClr val="000000"/>
                </a:solidFill>
              </a:rPr>
              <a:t> .</a:t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141" name="Shape 141"/>
          <p:cNvSpPr/>
          <p:nvPr/>
        </p:nvSpPr>
        <p:spPr>
          <a:xfrm rot="5401409">
            <a:off x="4449920" y="2207582"/>
            <a:ext cx="732000" cy="445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 rot="10800000">
            <a:off x="2760400" y="2858650"/>
            <a:ext cx="891300" cy="445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138075" y="3504950"/>
            <a:ext cx="8520600" cy="1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RF 016</a:t>
            </a:r>
            <a:r>
              <a:rPr b="1" lang="en" sz="1200">
                <a:solidFill>
                  <a:srgbClr val="000000"/>
                </a:solidFill>
              </a:rPr>
              <a:t> - O sistema deve permitir que o usuário faça downloads de imagens ou salve.</a:t>
            </a:r>
            <a:br>
              <a:rPr b="1" lang="en" sz="1200">
                <a:solidFill>
                  <a:srgbClr val="000000"/>
                </a:solidFill>
              </a:rPr>
            </a:br>
            <a:r>
              <a:rPr b="1" lang="en" sz="1200">
                <a:solidFill>
                  <a:srgbClr val="000000"/>
                </a:solidFill>
              </a:rPr>
              <a:t>Descrição: O usuário poderá baixar imagens do site conforme sua pesquisa ou salve elas deixando-as no perfil.</a:t>
            </a:r>
            <a:endParaRPr b="1" sz="12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Captura de tela de 2017-06-21 19-00-18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10276" cy="320015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 rot="10800000">
            <a:off x="2333025" y="2929825"/>
            <a:ext cx="1041600" cy="520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127250" y="3721975"/>
            <a:ext cx="85206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RF 017</a:t>
            </a:r>
            <a:r>
              <a:rPr b="1" lang="en" sz="1200">
                <a:solidFill>
                  <a:srgbClr val="000000"/>
                </a:solidFill>
              </a:rPr>
              <a:t> - O sistema deve permitir o acesso de vídeos e canais no youtube.</a:t>
            </a:r>
            <a:br>
              <a:rPr b="1" lang="en" sz="1200">
                <a:solidFill>
                  <a:srgbClr val="000000"/>
                </a:solidFill>
              </a:rPr>
            </a:br>
            <a:r>
              <a:rPr b="1" lang="en" sz="1200">
                <a:solidFill>
                  <a:srgbClr val="000000"/>
                </a:solidFill>
              </a:rPr>
              <a:t>Descrição: O usuário poderá acessar vídeos e links de canais sobre o assunto através de indicações do site.</a:t>
            </a:r>
            <a:endParaRPr/>
          </a:p>
        </p:txBody>
      </p:sp>
      <p:pic>
        <p:nvPicPr>
          <p:cNvPr descr="Captura de tela de 2017-06-21 19-03-55.pn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01775" cy="341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/>
          <p:nvPr/>
        </p:nvSpPr>
        <p:spPr>
          <a:xfrm rot="10800000">
            <a:off x="3385600" y="2430675"/>
            <a:ext cx="1041600" cy="520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83400" y="111200"/>
            <a:ext cx="8748900" cy="44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1" lang="en" sz="1200">
                <a:solidFill>
                  <a:srgbClr val="000000"/>
                </a:solidFill>
              </a:rPr>
              <a:t>RF 018 </a:t>
            </a:r>
            <a:r>
              <a:rPr b="1" lang="en" sz="1200">
                <a:solidFill>
                  <a:srgbClr val="000000"/>
                </a:solidFill>
              </a:rPr>
              <a:t>-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sistema deve permitir que o administradores bloqueie usuários.</a:t>
            </a:r>
            <a:b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Descrição: Caso algum usuário esteja fazendo coisas erradas, os administradores poderão bloqueá-lo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1" lang="en" sz="1200">
                <a:solidFill>
                  <a:srgbClr val="000000"/>
                </a:solidFill>
              </a:rPr>
              <a:t>RF 019</a:t>
            </a:r>
            <a:r>
              <a:rPr b="1" lang="en" sz="1200">
                <a:solidFill>
                  <a:srgbClr val="000000"/>
                </a:solidFill>
              </a:rPr>
              <a:t> -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sistema deve permitir que o colaborador faça postagens no site, editar e responder os comentários.</a:t>
            </a:r>
            <a:b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Descrição: Os colaboradores serão administradores segundos do site podendo fazer publicações, editar textos, responder comentários e criar algo.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i="1" lang="en" sz="1200">
                <a:solidFill>
                  <a:srgbClr val="000000"/>
                </a:solidFill>
              </a:rPr>
              <a:t>RF 020</a:t>
            </a:r>
            <a:r>
              <a:rPr b="1" lang="en" sz="1200">
                <a:solidFill>
                  <a:srgbClr val="000000"/>
                </a:solidFill>
              </a:rPr>
              <a:t> - O sistema deve permitir acesso a quizzes.</a:t>
            </a:r>
            <a:br>
              <a:rPr b="1" lang="en" sz="1200">
                <a:solidFill>
                  <a:srgbClr val="000000"/>
                </a:solidFill>
              </a:rPr>
            </a:br>
            <a:r>
              <a:rPr b="1" lang="en" sz="1200">
                <a:solidFill>
                  <a:srgbClr val="000000"/>
                </a:solidFill>
              </a:rPr>
              <a:t>Descrição: Usuário poderá adquirir conhecimento brincando com quizzes.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ctrTitle"/>
          </p:nvPr>
        </p:nvSpPr>
        <p:spPr>
          <a:xfrm>
            <a:off x="195675" y="3246375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Não Funcionais.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87675"/>
            <a:ext cx="8520600" cy="43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 001 - O sistema deve ter a cor do site com um padrão de cor branco e preto.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 002 - O sistema deve ser implementado utilizando as linguagens PHP, HTML e JavaScript.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 003 - O sistema deve ter um tempo de inicialização de no mínimo 0,01 e no máximo 5 segundos em sua usabilidade padrão.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 004 - O sistema utilizará o Banco de Dados MySql.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 005 - O sistema aceitará no perfil do usuário somente imagens em jpg e png.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 006 - O sistema ajustará a imagem ao tamanho do espaço a ser preenchido.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 007 - O sistema deve disponibilizar um “mural” de notícias nas páginas principais.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 008 - O sistema deve disponibilizar imagens em jpg, png e gif.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 009 - O sistema deve mostrar seus textos em Arial no tamanho mínimo 12.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 010 - O sistema deve fazer a autenticação dos usuários.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ctrTitle"/>
          </p:nvPr>
        </p:nvSpPr>
        <p:spPr>
          <a:xfrm>
            <a:off x="76400" y="34818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Regra de Negocio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206175"/>
            <a:ext cx="8520600" cy="43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 001 - Só poderão comentar no site os usuários cadastrados.</a:t>
            </a:r>
            <a:b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Descrição: Para comentar nos post do site, o usuário deverá ter sido previamente cadastrado.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 002 - O sistema deve encaminhar email com link para lembrar a senha cadastrada do usuário.</a:t>
            </a:r>
            <a:b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Descrição: O sistema deverá gerar uma forma do usuário recuperar sua senha. Obrigatoriamente, o usuário deverá digitar uma nova senha de 6 caracteres.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 003 - Campos mínimos para cadastro.</a:t>
            </a:r>
            <a:b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Descrição: Para cadastrar um usuário, os campos mínimos exigidos são: nome, email, login, senha e interesses. O usuário deverá cadastrar uma senha de 6 caracteres. Os interesses poderão ser marcados mais de um.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 004 - Quando o site já não tiver mais assuntos novos ou atraentes o administrador deverá ir atrás de mais notícias ou novidades para inovar.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 005 - O site só enviará emails aos usuários cadastrados.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 006 - O site só deve ir atrás de assuntos específicos quando houver pedidos (interesses), pois caso não haja não será algo muito útil.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55500" y="3730375"/>
            <a:ext cx="8123100" cy="10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 que seria o projeto?</a:t>
            </a:r>
            <a:endParaRPr sz="2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88525" y="161890"/>
            <a:ext cx="8123100" cy="26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 objetivo do projeto é desenvolver um site de astronomia, o qual possa notificar e divertir  os usuários com informações, notícias, passatempos (quizzes) e imagens ilustrativas. Pretende-se que o site possa de uma forma simples e agradável divertir o usuário com conteúdos de fácil compreensão, tentando ao máximo garantir que o usuário se sinta seguro sobre o site e sobre o conteúdo que nele está sendo publicado, podendo também eventualmente, se cadastrar e possuir uma maior interação com o site.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142100" y="32464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Funcionais.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Os requisitos arrumados estão no doc do projeto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56500" y="3681500"/>
            <a:ext cx="7601400" cy="1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RF 001</a:t>
            </a:r>
            <a:r>
              <a:rPr b="1" lang="en" sz="1200">
                <a:solidFill>
                  <a:srgbClr val="000000"/>
                </a:solidFill>
              </a:rPr>
              <a:t> - O sistema deverá permitir efetuar o login.</a:t>
            </a:r>
            <a:br>
              <a:rPr b="1" lang="en" sz="1200">
                <a:solidFill>
                  <a:srgbClr val="000000"/>
                </a:solidFill>
              </a:rPr>
            </a:br>
            <a:r>
              <a:rPr b="1" lang="en" sz="1200">
                <a:solidFill>
                  <a:srgbClr val="000000"/>
                </a:solidFill>
              </a:rPr>
              <a:t>Descrição: O acesso ao dispositivo deve ocorrer apenas mediante a inserção da senha</a:t>
            </a:r>
            <a:r>
              <a:rPr b="1" lang="en" sz="1800">
                <a:solidFill>
                  <a:srgbClr val="000000"/>
                </a:solidFill>
              </a:rPr>
              <a:t>. </a:t>
            </a:r>
            <a:r>
              <a:rPr b="1" lang="en" sz="1200">
                <a:solidFill>
                  <a:srgbClr val="FF0000"/>
                </a:solidFill>
              </a:rPr>
              <a:t>Obs: Senha terá 6 dígitos.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</p:txBody>
      </p:sp>
      <p:pic>
        <p:nvPicPr>
          <p:cNvPr descr="Captura de tela de 2017-06-19 20-30-24.pn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50" y="75950"/>
            <a:ext cx="9004251" cy="3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/>
          <p:nvPr/>
        </p:nvSpPr>
        <p:spPr>
          <a:xfrm>
            <a:off x="5645125" y="670700"/>
            <a:ext cx="1073100" cy="5367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84425" y="3825125"/>
            <a:ext cx="8520600" cy="1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RF 002</a:t>
            </a:r>
            <a:r>
              <a:rPr b="1" lang="en" sz="1200">
                <a:solidFill>
                  <a:srgbClr val="000000"/>
                </a:solidFill>
              </a:rPr>
              <a:t> - O sistema deverá permitir recuperar a senha.</a:t>
            </a:r>
            <a:br>
              <a:rPr b="1" lang="en" sz="1200">
                <a:solidFill>
                  <a:srgbClr val="000000"/>
                </a:solidFill>
              </a:rPr>
            </a:br>
            <a:r>
              <a:rPr b="1" lang="en" sz="1200">
                <a:solidFill>
                  <a:srgbClr val="000000"/>
                </a:solidFill>
              </a:rPr>
              <a:t>Descrição: Usuário poderá conseguir resgatar a senha que foi esquecida através do email cadastrado.</a:t>
            </a:r>
            <a:endParaRPr b="1" sz="1200">
              <a:solidFill>
                <a:srgbClr val="000000"/>
              </a:solidFill>
            </a:endParaRPr>
          </a:p>
        </p:txBody>
      </p:sp>
      <p:pic>
        <p:nvPicPr>
          <p:cNvPr descr="Captura de tela de 2017-06-19 20-30-24.pn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5" y="56151"/>
            <a:ext cx="7991475" cy="34904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4790475" y="1374175"/>
            <a:ext cx="1073100" cy="5367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tela de 2017-06-21 18-48-19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325" y="216125"/>
            <a:ext cx="4650651" cy="29657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idx="1" type="body"/>
          </p:nvPr>
        </p:nvSpPr>
        <p:spPr>
          <a:xfrm>
            <a:off x="70325" y="3304175"/>
            <a:ext cx="8520600" cy="18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000000"/>
                </a:solidFill>
              </a:rPr>
              <a:t>RF 003</a:t>
            </a:r>
            <a:r>
              <a:rPr b="1" lang="en" sz="1000">
                <a:solidFill>
                  <a:srgbClr val="000000"/>
                </a:solidFill>
              </a:rPr>
              <a:t> - O sistema deve permitir efetuar o cadastro e o cancelamento do cadastro.</a:t>
            </a:r>
            <a:br>
              <a:rPr b="1" lang="en" sz="1000">
                <a:solidFill>
                  <a:srgbClr val="000000"/>
                </a:solidFill>
              </a:rPr>
            </a:br>
            <a:r>
              <a:rPr b="1" lang="en" sz="1000">
                <a:solidFill>
                  <a:srgbClr val="000000"/>
                </a:solidFill>
              </a:rPr>
              <a:t>Descrição: Usuário deverá informar um nome, email válido, login e uma senha para o cadastro e caso não queira mais efetuá-lo, ele poderá cancelar.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000000"/>
                </a:solidFill>
              </a:rPr>
              <a:t>RF 004 - </a:t>
            </a:r>
            <a:r>
              <a:rPr b="1" lang="en" sz="1000">
                <a:solidFill>
                  <a:srgbClr val="000000"/>
                </a:solidFill>
              </a:rPr>
              <a:t>O sistemar deve informar um login válido.</a:t>
            </a:r>
            <a:br>
              <a:rPr b="1" lang="en" sz="1000">
                <a:solidFill>
                  <a:srgbClr val="000000"/>
                </a:solidFill>
              </a:rPr>
            </a:br>
            <a:r>
              <a:rPr b="1" lang="en" sz="1000">
                <a:solidFill>
                  <a:srgbClr val="000000"/>
                </a:solidFill>
              </a:rPr>
              <a:t>Descrição: Na hora de fazer o login, se o nome já estiver em uso, o sistema deve informar um login válido.</a:t>
            </a:r>
            <a:endParaRPr b="1" sz="10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1000">
                <a:solidFill>
                  <a:srgbClr val="000000"/>
                </a:solidFill>
              </a:rPr>
              <a:t>RF 005</a:t>
            </a:r>
            <a:r>
              <a:rPr b="1" lang="en" sz="1000">
                <a:solidFill>
                  <a:srgbClr val="000000"/>
                </a:solidFill>
              </a:rPr>
              <a:t> - O sistema deve permitir a escolha do interesse do usuário.</a:t>
            </a:r>
            <a:br>
              <a:rPr b="1" lang="en" sz="1000">
                <a:solidFill>
                  <a:srgbClr val="000000"/>
                </a:solidFill>
              </a:rPr>
            </a:br>
            <a:r>
              <a:rPr b="1" lang="en" sz="1000">
                <a:solidFill>
                  <a:srgbClr val="000000"/>
                </a:solidFill>
              </a:rPr>
              <a:t>Descrição: Usuário poderá marcar seus interesses para receber emails quando houver novidades sobre tal assunto.</a:t>
            </a:r>
            <a:endParaRPr b="1" sz="1000">
              <a:solidFill>
                <a:srgbClr val="000000"/>
              </a:solidFill>
            </a:endParaRPr>
          </a:p>
        </p:txBody>
      </p:sp>
      <p:pic>
        <p:nvPicPr>
          <p:cNvPr descr="Captura de tela de 2017-06-19 20-30-24.png"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201926" cy="30294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2471675" y="1754725"/>
            <a:ext cx="736800" cy="3723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 rot="10800000">
            <a:off x="6352900" y="1500338"/>
            <a:ext cx="667200" cy="333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 rot="10800000">
            <a:off x="7597086" y="2877564"/>
            <a:ext cx="667200" cy="333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70325" y="3528025"/>
            <a:ext cx="8520600" cy="1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RF 006</a:t>
            </a:r>
            <a:r>
              <a:rPr b="1" lang="en" sz="1200">
                <a:solidFill>
                  <a:srgbClr val="000000"/>
                </a:solidFill>
              </a:rPr>
              <a:t> - </a:t>
            </a:r>
            <a:r>
              <a:rPr b="1" lang="en" sz="1200">
                <a:solidFill>
                  <a:srgbClr val="000000"/>
                </a:solidFill>
              </a:rPr>
              <a:t>O sistema deve permitir o logout.</a:t>
            </a:r>
            <a:br>
              <a:rPr b="1" lang="en" sz="1200">
                <a:solidFill>
                  <a:srgbClr val="000000"/>
                </a:solidFill>
              </a:rPr>
            </a:br>
            <a:r>
              <a:rPr b="1" lang="en" sz="1200">
                <a:solidFill>
                  <a:srgbClr val="000000"/>
                </a:solidFill>
              </a:rPr>
              <a:t>Descrição: Usuário poderá se desconectar de sua conta fazendo logout.</a:t>
            </a:r>
            <a:endParaRPr b="1" sz="12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RF 007</a:t>
            </a:r>
            <a:r>
              <a:rPr b="1" lang="en" sz="1200">
                <a:solidFill>
                  <a:srgbClr val="000000"/>
                </a:solidFill>
              </a:rPr>
              <a:t> - </a:t>
            </a:r>
            <a:r>
              <a:rPr b="1" lang="en" sz="1200">
                <a:solidFill>
                  <a:srgbClr val="000000"/>
                </a:solidFill>
              </a:rPr>
              <a:t>O sistema deve permitir pesquisas dentro do site.</a:t>
            </a:r>
            <a:br>
              <a:rPr b="1" lang="en" sz="1200">
                <a:solidFill>
                  <a:srgbClr val="000000"/>
                </a:solidFill>
              </a:rPr>
            </a:br>
            <a:r>
              <a:rPr b="1" lang="en" sz="1200">
                <a:solidFill>
                  <a:srgbClr val="000000"/>
                </a:solidFill>
              </a:rPr>
              <a:t>Descrição: Usuário poderá realizar </a:t>
            </a:r>
            <a:r>
              <a:rPr b="1" lang="en" sz="1200">
                <a:solidFill>
                  <a:srgbClr val="000000"/>
                </a:solidFill>
              </a:rPr>
              <a:t>pesquisas</a:t>
            </a:r>
            <a:r>
              <a:rPr b="1" lang="en" sz="1200">
                <a:solidFill>
                  <a:srgbClr val="000000"/>
                </a:solidFill>
              </a:rPr>
              <a:t> dentro do site sobre tal assunto cadastrado ou não.</a:t>
            </a:r>
            <a:endParaRPr b="1" sz="1200">
              <a:solidFill>
                <a:srgbClr val="000000"/>
              </a:solidFill>
            </a:endParaRPr>
          </a:p>
        </p:txBody>
      </p:sp>
      <p:pic>
        <p:nvPicPr>
          <p:cNvPr descr="Captura de tela de 2017-06-19 20-33-28.png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10626" cy="322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5552025" y="213550"/>
            <a:ext cx="891300" cy="445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 rot="10800000">
            <a:off x="2348925" y="1801150"/>
            <a:ext cx="891300" cy="445500"/>
          </a:xfrm>
          <a:prstGeom prst="stripedRightArrow">
            <a:avLst>
              <a:gd fmla="val 50000" name="adj1"/>
              <a:gd fmla="val 54186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127225" y="3808775"/>
            <a:ext cx="8520600" cy="11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RF 008</a:t>
            </a:r>
            <a:r>
              <a:rPr b="1" lang="en" sz="1200">
                <a:solidFill>
                  <a:srgbClr val="000000"/>
                </a:solidFill>
              </a:rPr>
              <a:t> - O sistema deve permitir ao usuário ver sua conta.</a:t>
            </a:r>
            <a:br>
              <a:rPr b="1" lang="en" sz="1200">
                <a:solidFill>
                  <a:srgbClr val="000000"/>
                </a:solidFill>
              </a:rPr>
            </a:br>
            <a:r>
              <a:rPr b="1" lang="en" sz="1200">
                <a:solidFill>
                  <a:srgbClr val="000000"/>
                </a:solidFill>
              </a:rPr>
              <a:t>Descrição: O usuário poderá ver sua conta e fazer alterações.</a:t>
            </a:r>
            <a:endParaRPr/>
          </a:p>
        </p:txBody>
      </p:sp>
      <p:pic>
        <p:nvPicPr>
          <p:cNvPr descr="Captura de tela de 2017-06-20 18-36-32.pn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95424" cy="350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5881375" y="412350"/>
            <a:ext cx="1041600" cy="520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tela de 2017-06-21 18-55-36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648117" cy="34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>
            <p:ph idx="1" type="body"/>
          </p:nvPr>
        </p:nvSpPr>
        <p:spPr>
          <a:xfrm>
            <a:off x="94675" y="3559225"/>
            <a:ext cx="8520600" cy="13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RF 009 - </a:t>
            </a:r>
            <a:r>
              <a:rPr b="1" lang="en" sz="1200">
                <a:solidFill>
                  <a:srgbClr val="000000"/>
                </a:solidFill>
              </a:rPr>
              <a:t>O sistema deve permitir que o usuário edite seu perfil ou exclua.</a:t>
            </a:r>
            <a:br>
              <a:rPr b="1" lang="en" sz="1200">
                <a:solidFill>
                  <a:srgbClr val="000000"/>
                </a:solidFill>
              </a:rPr>
            </a:br>
            <a:r>
              <a:rPr b="1" lang="en" sz="1200">
                <a:solidFill>
                  <a:srgbClr val="000000"/>
                </a:solidFill>
              </a:rPr>
              <a:t>Descrição: O usuário pode alterar seu dados caso necessário ou se não quiser mais possuir a conta, pode excluir.</a:t>
            </a:r>
            <a:endParaRPr b="1" sz="12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RF 010- </a:t>
            </a:r>
            <a:r>
              <a:rPr b="1" lang="en" sz="1200">
                <a:solidFill>
                  <a:srgbClr val="000000"/>
                </a:solidFill>
              </a:rPr>
              <a:t>O sistema deve mostrar os dados do usuário.</a:t>
            </a:r>
            <a:br>
              <a:rPr b="1" lang="en" sz="1200">
                <a:solidFill>
                  <a:srgbClr val="000000"/>
                </a:solidFill>
              </a:rPr>
            </a:br>
            <a:r>
              <a:rPr b="1" lang="en" sz="1200">
                <a:solidFill>
                  <a:srgbClr val="000000"/>
                </a:solidFill>
              </a:rPr>
              <a:t>Descrição: O sistema deve mostrar todos os dados cadastrados ao usuário em seu perfil com exceção da senha.</a:t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3750325" y="1020025"/>
            <a:ext cx="1041600" cy="520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 rot="-9349585">
            <a:off x="2455581" y="2311302"/>
            <a:ext cx="1041752" cy="520876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