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matic SC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maticSC-regular.fntdata"/><Relationship Id="rId10" Type="http://schemas.openxmlformats.org/officeDocument/2006/relationships/slide" Target="slides/slide6.xml"/><Relationship Id="rId12" Type="http://schemas.openxmlformats.org/officeDocument/2006/relationships/font" Target="fonts/AmaticSC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240150" y="104425"/>
            <a:ext cx="8520600" cy="10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BELLATRIX</a:t>
            </a:r>
            <a:endParaRPr b="1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140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Integrantes: </a:t>
            </a:r>
            <a:r>
              <a:rPr b="1" lang="en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BRUNO LUIZ FHYNBEEN, GABRIELA CORDEIRO E MIRIÃ GONÇALVES</a:t>
            </a:r>
            <a:endParaRPr b="1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Orientador: DR.Rafael M. Speroni</a:t>
            </a:r>
            <a:endParaRPr b="1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267950"/>
            <a:ext cx="3520200" cy="43008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b="1"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Porque escolhemos esse assunto?</a:t>
            </a:r>
            <a:endParaRPr b="1"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Problema…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Justificativa…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Objetivos...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850" y="267950"/>
            <a:ext cx="4013525" cy="4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130825" y="270750"/>
            <a:ext cx="3700800" cy="46020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Porque escolhemos esse assunto?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b="1"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Problema…</a:t>
            </a:r>
            <a:endParaRPr b="1"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Justificativa…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Objetivos...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625" y="270750"/>
            <a:ext cx="3334201" cy="46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87575"/>
            <a:ext cx="3486600" cy="47094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Porque escolhemos esse assunto?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Problema…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b="1"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Justificativa…</a:t>
            </a:r>
            <a:endParaRPr b="1"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Objetivos...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500" y="122925"/>
            <a:ext cx="2611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0575"/>
            <a:ext cx="3419700" cy="48432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Porque escolhemos esse assunto?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Problema…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Justificativa…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b="1"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Objetivos...</a:t>
            </a:r>
            <a:endParaRPr b="1"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977" y="122825"/>
            <a:ext cx="2955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90809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" type="body"/>
          </p:nvPr>
        </p:nvSpPr>
        <p:spPr>
          <a:xfrm>
            <a:off x="2669975" y="1981775"/>
            <a:ext cx="37410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PROTÓTIPO!</a:t>
            </a:r>
            <a:endParaRPr b="1" sz="4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2518225" y="1570050"/>
            <a:ext cx="3828000" cy="20034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