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89" r:id="rId7"/>
    <p:sldId id="260" r:id="rId8"/>
    <p:sldId id="290" r:id="rId9"/>
  </p:sldIdLst>
  <p:sldSz cx="9144000" cy="5143500" type="screen16x9"/>
  <p:notesSz cx="6858000" cy="9144000"/>
  <p:embeddedFontLst>
    <p:embeddedFont>
      <p:font typeface="Palanquin Dark" panose="020B0604020202020204" charset="0"/>
      <p:regular r:id="rId11"/>
      <p:bold r:id="rId12"/>
    </p:embeddedFon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Open Sans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9AFF65DA-8D46-453F-8C72-419B1C9B04F3}">
          <p14:sldIdLst>
            <p14:sldId id="256"/>
            <p14:sldId id="257"/>
            <p14:sldId id="258"/>
            <p14:sldId id="259"/>
            <p14:sldId id="265"/>
            <p14:sldId id="289"/>
            <p14:sldId id="26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26E"/>
    <a:srgbClr val="6D708D"/>
    <a:srgbClr val="E20000"/>
    <a:srgbClr val="00D06D"/>
    <a:srgbClr val="47A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86AF1A-B438-4A8E-8873-32F1FF1ED51E}">
  <a:tblStyle styleId="{3386AF1A-B438-4A8E-8873-32F1FF1ED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858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f03b1015d1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f03b1015d1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2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4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f0f051e5f9_1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f0f051e5f9_1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15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9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f0f051e5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f0f051e5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23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f0ecef2ad4_0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f0ecef2ad4_0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24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edac2d8091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edac2d8091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36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f0ecef2ad4_0_18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8" name="Google Shape;1588;gf0ecef2ad4_0_18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97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93112" y="1357139"/>
            <a:ext cx="3849600" cy="20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93112" y="3378326"/>
            <a:ext cx="30729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330275"/>
            <a:ext cx="4813800" cy="4813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5"/>
          <p:cNvGrpSpPr/>
          <p:nvPr/>
        </p:nvGrpSpPr>
        <p:grpSpPr>
          <a:xfrm>
            <a:off x="7684975" y="3869100"/>
            <a:ext cx="1473300" cy="1274400"/>
            <a:chOff x="7684975" y="3869100"/>
            <a:chExt cx="1473300" cy="1274400"/>
          </a:xfrm>
        </p:grpSpPr>
        <p:sp>
          <p:nvSpPr>
            <p:cNvPr id="601" name="Google Shape;601;p35"/>
            <p:cNvSpPr/>
            <p:nvPr/>
          </p:nvSpPr>
          <p:spPr>
            <a:xfrm flipH="1">
              <a:off x="7684975" y="3869100"/>
              <a:ext cx="1473300" cy="12744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2" name="Google Shape;602;p35"/>
            <p:cNvGrpSpPr/>
            <p:nvPr/>
          </p:nvGrpSpPr>
          <p:grpSpPr>
            <a:xfrm>
              <a:off x="8410607" y="4480248"/>
              <a:ext cx="572382" cy="508261"/>
              <a:chOff x="1497017" y="2717783"/>
              <a:chExt cx="572382" cy="508261"/>
            </a:xfrm>
          </p:grpSpPr>
          <p:sp>
            <p:nvSpPr>
              <p:cNvPr id="603" name="Google Shape;603;p35"/>
              <p:cNvSpPr/>
              <p:nvPr/>
            </p:nvSpPr>
            <p:spPr>
              <a:xfrm>
                <a:off x="1497017" y="3093803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5"/>
              <p:cNvSpPr/>
              <p:nvPr/>
            </p:nvSpPr>
            <p:spPr>
              <a:xfrm>
                <a:off x="1940907" y="2717783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5" name="Google Shape;605;p35"/>
          <p:cNvGrpSpPr/>
          <p:nvPr/>
        </p:nvGrpSpPr>
        <p:grpSpPr>
          <a:xfrm flipH="1">
            <a:off x="0" y="3869100"/>
            <a:ext cx="1473300" cy="1274400"/>
            <a:chOff x="7684975" y="3869100"/>
            <a:chExt cx="1473300" cy="1274400"/>
          </a:xfrm>
        </p:grpSpPr>
        <p:grpSp>
          <p:nvGrpSpPr>
            <p:cNvPr id="606" name="Google Shape;606;p35"/>
            <p:cNvGrpSpPr/>
            <p:nvPr/>
          </p:nvGrpSpPr>
          <p:grpSpPr>
            <a:xfrm>
              <a:off x="7684975" y="3869100"/>
              <a:ext cx="1473300" cy="1274400"/>
              <a:chOff x="7684975" y="3869100"/>
              <a:chExt cx="1473300" cy="1274400"/>
            </a:xfrm>
          </p:grpSpPr>
          <p:sp>
            <p:nvSpPr>
              <p:cNvPr id="607" name="Google Shape;607;p35"/>
              <p:cNvSpPr/>
              <p:nvPr/>
            </p:nvSpPr>
            <p:spPr>
              <a:xfrm flipH="1">
                <a:off x="7684975" y="3869100"/>
                <a:ext cx="1473300" cy="12744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8" name="Google Shape;608;p35"/>
              <p:cNvGrpSpPr/>
              <p:nvPr/>
            </p:nvGrpSpPr>
            <p:grpSpPr>
              <a:xfrm>
                <a:off x="8791607" y="4327848"/>
                <a:ext cx="191382" cy="660661"/>
                <a:chOff x="1878017" y="2565383"/>
                <a:chExt cx="191382" cy="660661"/>
              </a:xfrm>
            </p:grpSpPr>
            <p:sp>
              <p:nvSpPr>
                <p:cNvPr id="609" name="Google Shape;609;p35"/>
                <p:cNvSpPr/>
                <p:nvPr/>
              </p:nvSpPr>
              <p:spPr>
                <a:xfrm>
                  <a:off x="1878017" y="3093803"/>
                  <a:ext cx="128582" cy="13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" h="1479" extrusionOk="0">
                      <a:moveTo>
                        <a:pt x="592" y="0"/>
                      </a:moveTo>
                      <a:lnTo>
                        <a:pt x="423" y="465"/>
                      </a:lnTo>
                      <a:lnTo>
                        <a:pt x="1" y="676"/>
                      </a:lnTo>
                      <a:lnTo>
                        <a:pt x="381" y="1014"/>
                      </a:lnTo>
                      <a:lnTo>
                        <a:pt x="465" y="1479"/>
                      </a:lnTo>
                      <a:lnTo>
                        <a:pt x="888" y="1225"/>
                      </a:lnTo>
                      <a:lnTo>
                        <a:pt x="1353" y="1225"/>
                      </a:lnTo>
                      <a:lnTo>
                        <a:pt x="1226" y="803"/>
                      </a:lnTo>
                      <a:lnTo>
                        <a:pt x="1437" y="338"/>
                      </a:lnTo>
                      <a:lnTo>
                        <a:pt x="930" y="296"/>
                      </a:lnTo>
                      <a:lnTo>
                        <a:pt x="5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5"/>
                <p:cNvSpPr/>
                <p:nvPr/>
              </p:nvSpPr>
              <p:spPr>
                <a:xfrm>
                  <a:off x="1940907" y="2565383"/>
                  <a:ext cx="128493" cy="12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845" y="1"/>
                      </a:moveTo>
                      <a:lnTo>
                        <a:pt x="507" y="296"/>
                      </a:lnTo>
                      <a:lnTo>
                        <a:pt x="0" y="296"/>
                      </a:lnTo>
                      <a:lnTo>
                        <a:pt x="169" y="761"/>
                      </a:lnTo>
                      <a:lnTo>
                        <a:pt x="43" y="1226"/>
                      </a:lnTo>
                      <a:lnTo>
                        <a:pt x="507" y="1183"/>
                      </a:lnTo>
                      <a:lnTo>
                        <a:pt x="930" y="1437"/>
                      </a:lnTo>
                      <a:lnTo>
                        <a:pt x="1056" y="1014"/>
                      </a:lnTo>
                      <a:lnTo>
                        <a:pt x="1437" y="719"/>
                      </a:lnTo>
                      <a:lnTo>
                        <a:pt x="1014" y="465"/>
                      </a:lnTo>
                      <a:lnTo>
                        <a:pt x="8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11" name="Google Shape;611;p35"/>
            <p:cNvSpPr/>
            <p:nvPr/>
          </p:nvSpPr>
          <p:spPr>
            <a:xfrm>
              <a:off x="8281047" y="4860848"/>
              <a:ext cx="128493" cy="128486"/>
            </a:xfrm>
            <a:custGeom>
              <a:avLst/>
              <a:gdLst/>
              <a:ahLst/>
              <a:cxnLst/>
              <a:rect l="l" t="t" r="r" b="b"/>
              <a:pathLst>
                <a:path w="1437" h="1437" extrusionOk="0">
                  <a:moveTo>
                    <a:pt x="845" y="1"/>
                  </a:moveTo>
                  <a:lnTo>
                    <a:pt x="507" y="296"/>
                  </a:lnTo>
                  <a:lnTo>
                    <a:pt x="0" y="296"/>
                  </a:lnTo>
                  <a:lnTo>
                    <a:pt x="169" y="761"/>
                  </a:lnTo>
                  <a:lnTo>
                    <a:pt x="43" y="1226"/>
                  </a:lnTo>
                  <a:lnTo>
                    <a:pt x="507" y="1183"/>
                  </a:lnTo>
                  <a:lnTo>
                    <a:pt x="930" y="1437"/>
                  </a:lnTo>
                  <a:lnTo>
                    <a:pt x="1056" y="1014"/>
                  </a:lnTo>
                  <a:lnTo>
                    <a:pt x="1437" y="719"/>
                  </a:lnTo>
                  <a:lnTo>
                    <a:pt x="1014" y="465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5"/>
          <p:cNvGrpSpPr/>
          <p:nvPr/>
        </p:nvGrpSpPr>
        <p:grpSpPr>
          <a:xfrm rot="10800000">
            <a:off x="0" y="0"/>
            <a:ext cx="1473300" cy="1274400"/>
            <a:chOff x="7684975" y="3869100"/>
            <a:chExt cx="1473300" cy="1274400"/>
          </a:xfrm>
        </p:grpSpPr>
        <p:grpSp>
          <p:nvGrpSpPr>
            <p:cNvPr id="613" name="Google Shape;613;p35"/>
            <p:cNvGrpSpPr/>
            <p:nvPr/>
          </p:nvGrpSpPr>
          <p:grpSpPr>
            <a:xfrm>
              <a:off x="7684975" y="3869100"/>
              <a:ext cx="1473300" cy="1274400"/>
              <a:chOff x="7684975" y="3869100"/>
              <a:chExt cx="1473300" cy="1274400"/>
            </a:xfrm>
          </p:grpSpPr>
          <p:sp>
            <p:nvSpPr>
              <p:cNvPr id="614" name="Google Shape;614;p35"/>
              <p:cNvSpPr/>
              <p:nvPr/>
            </p:nvSpPr>
            <p:spPr>
              <a:xfrm flipH="1">
                <a:off x="7684975" y="3869100"/>
                <a:ext cx="1473300" cy="12744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8778297" y="4556448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6" name="Google Shape;616;p35"/>
            <p:cNvSpPr/>
            <p:nvPr/>
          </p:nvSpPr>
          <p:spPr>
            <a:xfrm>
              <a:off x="8509647" y="4860848"/>
              <a:ext cx="128493" cy="128486"/>
            </a:xfrm>
            <a:custGeom>
              <a:avLst/>
              <a:gdLst/>
              <a:ahLst/>
              <a:cxnLst/>
              <a:rect l="l" t="t" r="r" b="b"/>
              <a:pathLst>
                <a:path w="1437" h="1437" extrusionOk="0">
                  <a:moveTo>
                    <a:pt x="845" y="1"/>
                  </a:moveTo>
                  <a:lnTo>
                    <a:pt x="507" y="296"/>
                  </a:lnTo>
                  <a:lnTo>
                    <a:pt x="0" y="296"/>
                  </a:lnTo>
                  <a:lnTo>
                    <a:pt x="169" y="761"/>
                  </a:lnTo>
                  <a:lnTo>
                    <a:pt x="43" y="1226"/>
                  </a:lnTo>
                  <a:lnTo>
                    <a:pt x="507" y="1183"/>
                  </a:lnTo>
                  <a:lnTo>
                    <a:pt x="930" y="1437"/>
                  </a:lnTo>
                  <a:lnTo>
                    <a:pt x="1056" y="1014"/>
                  </a:lnTo>
                  <a:lnTo>
                    <a:pt x="1437" y="719"/>
                  </a:lnTo>
                  <a:lnTo>
                    <a:pt x="1014" y="465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029050"/>
            <a:ext cx="7779600" cy="36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5058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redoka One"/>
              <a:buNone/>
              <a:defRPr sz="36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7684975" y="3869100"/>
            <a:ext cx="1473300" cy="1274400"/>
            <a:chOff x="7684975" y="3869100"/>
            <a:chExt cx="1473300" cy="1274400"/>
          </a:xfrm>
        </p:grpSpPr>
        <p:sp>
          <p:nvSpPr>
            <p:cNvPr id="21" name="Google Shape;21;p4"/>
            <p:cNvSpPr/>
            <p:nvPr/>
          </p:nvSpPr>
          <p:spPr>
            <a:xfrm flipH="1">
              <a:off x="7684975" y="3869100"/>
              <a:ext cx="1473300" cy="12744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4"/>
            <p:cNvGrpSpPr/>
            <p:nvPr/>
          </p:nvGrpSpPr>
          <p:grpSpPr>
            <a:xfrm>
              <a:off x="8474972" y="4456767"/>
              <a:ext cx="509531" cy="555891"/>
              <a:chOff x="1940907" y="2524528"/>
              <a:chExt cx="509531" cy="555891"/>
            </a:xfrm>
          </p:grpSpPr>
          <p:sp>
            <p:nvSpPr>
              <p:cNvPr id="23" name="Google Shape;23;p4"/>
              <p:cNvSpPr/>
              <p:nvPr/>
            </p:nvSpPr>
            <p:spPr>
              <a:xfrm>
                <a:off x="2321855" y="2524528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1940907" y="2951933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9"/>
          <p:cNvGrpSpPr/>
          <p:nvPr/>
        </p:nvGrpSpPr>
        <p:grpSpPr>
          <a:xfrm rot="10800000">
            <a:off x="-3" y="6"/>
            <a:ext cx="2286497" cy="2286497"/>
            <a:chOff x="6247500" y="2247000"/>
            <a:chExt cx="2896500" cy="2896500"/>
          </a:xfrm>
        </p:grpSpPr>
        <p:sp>
          <p:nvSpPr>
            <p:cNvPr id="113" name="Google Shape;113;p9"/>
            <p:cNvSpPr/>
            <p:nvPr/>
          </p:nvSpPr>
          <p:spPr>
            <a:xfrm flipH="1">
              <a:off x="6247500" y="2247000"/>
              <a:ext cx="2896500" cy="2896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grpSp>
          <p:nvGrpSpPr>
            <p:cNvPr id="114" name="Google Shape;114;p9"/>
            <p:cNvGrpSpPr/>
            <p:nvPr/>
          </p:nvGrpSpPr>
          <p:grpSpPr>
            <a:xfrm>
              <a:off x="7381550" y="3350883"/>
              <a:ext cx="1494395" cy="1485305"/>
              <a:chOff x="1433992" y="2185252"/>
              <a:chExt cx="1213279" cy="1205899"/>
            </a:xfrm>
          </p:grpSpPr>
          <p:sp>
            <p:nvSpPr>
              <p:cNvPr id="115" name="Google Shape;115;p9"/>
              <p:cNvSpPr/>
              <p:nvPr/>
            </p:nvSpPr>
            <p:spPr>
              <a:xfrm>
                <a:off x="2503412" y="2185252"/>
                <a:ext cx="143858" cy="148155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80" extrusionOk="0">
                    <a:moveTo>
                      <a:pt x="592" y="1"/>
                    </a:moveTo>
                    <a:lnTo>
                      <a:pt x="423" y="465"/>
                    </a:lnTo>
                    <a:lnTo>
                      <a:pt x="0" y="719"/>
                    </a:lnTo>
                    <a:lnTo>
                      <a:pt x="381" y="1015"/>
                    </a:lnTo>
                    <a:lnTo>
                      <a:pt x="507" y="1479"/>
                    </a:lnTo>
                    <a:lnTo>
                      <a:pt x="888" y="1226"/>
                    </a:lnTo>
                    <a:lnTo>
                      <a:pt x="1352" y="1268"/>
                    </a:lnTo>
                    <a:lnTo>
                      <a:pt x="1226" y="803"/>
                    </a:lnTo>
                    <a:lnTo>
                      <a:pt x="1437" y="339"/>
                    </a:lnTo>
                    <a:lnTo>
                      <a:pt x="972" y="3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1914557" y="2683811"/>
                <a:ext cx="143958" cy="148055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7" name="Google Shape;117;p9"/>
              <p:cNvSpPr/>
              <p:nvPr/>
            </p:nvSpPr>
            <p:spPr>
              <a:xfrm>
                <a:off x="1433992" y="3244319"/>
                <a:ext cx="139653" cy="143951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438" extrusionOk="0">
                    <a:moveTo>
                      <a:pt x="845" y="1"/>
                    </a:moveTo>
                    <a:lnTo>
                      <a:pt x="465" y="297"/>
                    </a:lnTo>
                    <a:lnTo>
                      <a:pt x="0" y="297"/>
                    </a:lnTo>
                    <a:lnTo>
                      <a:pt x="169" y="761"/>
                    </a:lnTo>
                    <a:lnTo>
                      <a:pt x="0" y="1184"/>
                    </a:lnTo>
                    <a:lnTo>
                      <a:pt x="507" y="1184"/>
                    </a:lnTo>
                    <a:lnTo>
                      <a:pt x="888" y="1437"/>
                    </a:lnTo>
                    <a:lnTo>
                      <a:pt x="1014" y="1015"/>
                    </a:lnTo>
                    <a:lnTo>
                      <a:pt x="1395" y="719"/>
                    </a:lnTo>
                    <a:lnTo>
                      <a:pt x="972" y="423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18" name="Google Shape;118;p9"/>
              <p:cNvSpPr/>
              <p:nvPr/>
            </p:nvSpPr>
            <p:spPr>
              <a:xfrm>
                <a:off x="2457692" y="3247300"/>
                <a:ext cx="143858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</p:grpSp>
      <p:cxnSp>
        <p:nvCxnSpPr>
          <p:cNvPr id="119" name="Google Shape;119;p9"/>
          <p:cNvCxnSpPr/>
          <p:nvPr/>
        </p:nvCxnSpPr>
        <p:spPr>
          <a:xfrm rot="10800000">
            <a:off x="1986360" y="4608580"/>
            <a:ext cx="61926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9"/>
          <p:cNvSpPr/>
          <p:nvPr/>
        </p:nvSpPr>
        <p:spPr>
          <a:xfrm>
            <a:off x="8340992" y="4531845"/>
            <a:ext cx="161252" cy="153471"/>
          </a:xfrm>
          <a:custGeom>
            <a:avLst/>
            <a:gdLst/>
            <a:ahLst/>
            <a:cxnLst/>
            <a:rect l="l" t="t" r="r" b="b"/>
            <a:pathLst>
              <a:path w="4352" h="4142" extrusionOk="0">
                <a:moveTo>
                  <a:pt x="2197" y="1"/>
                </a:moveTo>
                <a:lnTo>
                  <a:pt x="1395" y="1226"/>
                </a:lnTo>
                <a:lnTo>
                  <a:pt x="0" y="1606"/>
                </a:lnTo>
                <a:lnTo>
                  <a:pt x="930" y="2705"/>
                </a:lnTo>
                <a:lnTo>
                  <a:pt x="845" y="4141"/>
                </a:lnTo>
                <a:lnTo>
                  <a:pt x="845" y="4141"/>
                </a:lnTo>
                <a:lnTo>
                  <a:pt x="2197" y="3634"/>
                </a:lnTo>
                <a:lnTo>
                  <a:pt x="3507" y="4141"/>
                </a:lnTo>
                <a:lnTo>
                  <a:pt x="3507" y="4141"/>
                </a:lnTo>
                <a:lnTo>
                  <a:pt x="3422" y="2705"/>
                </a:lnTo>
                <a:lnTo>
                  <a:pt x="4352" y="1606"/>
                </a:lnTo>
                <a:lnTo>
                  <a:pt x="2958" y="1226"/>
                </a:lnTo>
                <a:lnTo>
                  <a:pt x="21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flipH="1">
            <a:off x="-3" y="2856998"/>
            <a:ext cx="2286497" cy="2286497"/>
            <a:chOff x="6247500" y="2247000"/>
            <a:chExt cx="2896500" cy="2896500"/>
          </a:xfrm>
        </p:grpSpPr>
        <p:sp>
          <p:nvSpPr>
            <p:cNvPr id="122" name="Google Shape;122;p9"/>
            <p:cNvSpPr/>
            <p:nvPr/>
          </p:nvSpPr>
          <p:spPr>
            <a:xfrm flipH="1">
              <a:off x="6247500" y="2247000"/>
              <a:ext cx="2896500" cy="2896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9"/>
            <p:cNvGrpSpPr/>
            <p:nvPr/>
          </p:nvGrpSpPr>
          <p:grpSpPr>
            <a:xfrm>
              <a:off x="7335439" y="3409468"/>
              <a:ext cx="1599379" cy="1399638"/>
              <a:chOff x="1396554" y="2232816"/>
              <a:chExt cx="1298514" cy="1136347"/>
            </a:xfrm>
          </p:grpSpPr>
          <p:sp>
            <p:nvSpPr>
              <p:cNvPr id="124" name="Google Shape;124;p9"/>
              <p:cNvSpPr/>
              <p:nvPr/>
            </p:nvSpPr>
            <p:spPr>
              <a:xfrm>
                <a:off x="2550276" y="2232816"/>
                <a:ext cx="144792" cy="149114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80" extrusionOk="0">
                    <a:moveTo>
                      <a:pt x="592" y="1"/>
                    </a:moveTo>
                    <a:lnTo>
                      <a:pt x="423" y="465"/>
                    </a:lnTo>
                    <a:lnTo>
                      <a:pt x="0" y="719"/>
                    </a:lnTo>
                    <a:lnTo>
                      <a:pt x="381" y="1015"/>
                    </a:lnTo>
                    <a:lnTo>
                      <a:pt x="507" y="1479"/>
                    </a:lnTo>
                    <a:lnTo>
                      <a:pt x="888" y="1226"/>
                    </a:lnTo>
                    <a:lnTo>
                      <a:pt x="1352" y="1268"/>
                    </a:lnTo>
                    <a:lnTo>
                      <a:pt x="1226" y="803"/>
                    </a:lnTo>
                    <a:lnTo>
                      <a:pt x="1437" y="339"/>
                    </a:lnTo>
                    <a:lnTo>
                      <a:pt x="972" y="3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>
                <a:off x="1881260" y="2656738"/>
                <a:ext cx="144893" cy="149013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1396554" y="3218339"/>
                <a:ext cx="140560" cy="144882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438" extrusionOk="0">
                    <a:moveTo>
                      <a:pt x="845" y="1"/>
                    </a:moveTo>
                    <a:lnTo>
                      <a:pt x="465" y="297"/>
                    </a:lnTo>
                    <a:lnTo>
                      <a:pt x="0" y="297"/>
                    </a:lnTo>
                    <a:lnTo>
                      <a:pt x="169" y="761"/>
                    </a:lnTo>
                    <a:lnTo>
                      <a:pt x="0" y="1184"/>
                    </a:lnTo>
                    <a:lnTo>
                      <a:pt x="507" y="1184"/>
                    </a:lnTo>
                    <a:lnTo>
                      <a:pt x="888" y="1437"/>
                    </a:lnTo>
                    <a:lnTo>
                      <a:pt x="1014" y="1015"/>
                    </a:lnTo>
                    <a:lnTo>
                      <a:pt x="1395" y="719"/>
                    </a:lnTo>
                    <a:lnTo>
                      <a:pt x="972" y="423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>
                <a:off x="2268128" y="3224382"/>
                <a:ext cx="144792" cy="14478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2212347" y="2318207"/>
            <a:ext cx="4719300" cy="12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2212353" y="1635604"/>
            <a:ext cx="4719300" cy="6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3"/>
          <p:cNvGrpSpPr/>
          <p:nvPr/>
        </p:nvGrpSpPr>
        <p:grpSpPr>
          <a:xfrm>
            <a:off x="7684975" y="3869100"/>
            <a:ext cx="1473300" cy="1274400"/>
            <a:chOff x="7684975" y="3869100"/>
            <a:chExt cx="1473300" cy="1274400"/>
          </a:xfrm>
        </p:grpSpPr>
        <p:sp>
          <p:nvSpPr>
            <p:cNvPr id="161" name="Google Shape;161;p13"/>
            <p:cNvSpPr/>
            <p:nvPr/>
          </p:nvSpPr>
          <p:spPr>
            <a:xfrm flipH="1">
              <a:off x="7684975" y="3869100"/>
              <a:ext cx="1473300" cy="12744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" name="Google Shape;162;p13"/>
            <p:cNvGrpSpPr/>
            <p:nvPr/>
          </p:nvGrpSpPr>
          <p:grpSpPr>
            <a:xfrm>
              <a:off x="8639207" y="4327848"/>
              <a:ext cx="343782" cy="660661"/>
              <a:chOff x="1725617" y="2565383"/>
              <a:chExt cx="343782" cy="660661"/>
            </a:xfrm>
          </p:grpSpPr>
          <p:sp>
            <p:nvSpPr>
              <p:cNvPr id="163" name="Google Shape;163;p13"/>
              <p:cNvSpPr/>
              <p:nvPr/>
            </p:nvSpPr>
            <p:spPr>
              <a:xfrm>
                <a:off x="1725617" y="3093803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1940907" y="2565383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" name="Google Shape;165;p13"/>
          <p:cNvGrpSpPr/>
          <p:nvPr/>
        </p:nvGrpSpPr>
        <p:grpSpPr>
          <a:xfrm>
            <a:off x="0" y="3869100"/>
            <a:ext cx="1473300" cy="1274400"/>
            <a:chOff x="0" y="3869100"/>
            <a:chExt cx="1473300" cy="1274400"/>
          </a:xfrm>
        </p:grpSpPr>
        <p:sp>
          <p:nvSpPr>
            <p:cNvPr id="166" name="Google Shape;166;p13"/>
            <p:cNvSpPr/>
            <p:nvPr/>
          </p:nvSpPr>
          <p:spPr>
            <a:xfrm>
              <a:off x="0" y="3869100"/>
              <a:ext cx="1473300" cy="12744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3"/>
            <p:cNvGrpSpPr/>
            <p:nvPr/>
          </p:nvGrpSpPr>
          <p:grpSpPr>
            <a:xfrm>
              <a:off x="142922" y="4360398"/>
              <a:ext cx="748080" cy="585686"/>
              <a:chOff x="142922" y="4360398"/>
              <a:chExt cx="748080" cy="585686"/>
            </a:xfrm>
          </p:grpSpPr>
          <p:sp>
            <p:nvSpPr>
              <p:cNvPr id="168" name="Google Shape;168;p13"/>
              <p:cNvSpPr/>
              <p:nvPr/>
            </p:nvSpPr>
            <p:spPr>
              <a:xfrm>
                <a:off x="232432" y="4812617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142922" y="4360398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762509" y="4817598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1" name="Google Shape;171;p13"/>
          <p:cNvSpPr txBox="1">
            <a:spLocks noGrp="1"/>
          </p:cNvSpPr>
          <p:nvPr>
            <p:ph type="title" hasCustomPrompt="1"/>
          </p:nvPr>
        </p:nvSpPr>
        <p:spPr>
          <a:xfrm>
            <a:off x="1477667" y="181312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"/>
          </p:nvPr>
        </p:nvSpPr>
        <p:spPr>
          <a:xfrm>
            <a:off x="929567" y="2770150"/>
            <a:ext cx="19821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2"/>
          </p:nvPr>
        </p:nvSpPr>
        <p:spPr>
          <a:xfrm>
            <a:off x="929567" y="3441003"/>
            <a:ext cx="19821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3" hasCustomPrompt="1"/>
          </p:nvPr>
        </p:nvSpPr>
        <p:spPr>
          <a:xfrm>
            <a:off x="4129050" y="181312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4"/>
          </p:nvPr>
        </p:nvSpPr>
        <p:spPr>
          <a:xfrm>
            <a:off x="3580950" y="2770150"/>
            <a:ext cx="19821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5"/>
          </p:nvPr>
        </p:nvSpPr>
        <p:spPr>
          <a:xfrm>
            <a:off x="3580950" y="3441003"/>
            <a:ext cx="19821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6" hasCustomPrompt="1"/>
          </p:nvPr>
        </p:nvSpPr>
        <p:spPr>
          <a:xfrm>
            <a:off x="6780433" y="181312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7"/>
          </p:nvPr>
        </p:nvSpPr>
        <p:spPr>
          <a:xfrm>
            <a:off x="6232333" y="2770150"/>
            <a:ext cx="19821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8"/>
          </p:nvPr>
        </p:nvSpPr>
        <p:spPr>
          <a:xfrm>
            <a:off x="6232333" y="3441003"/>
            <a:ext cx="19821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65058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2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5058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214" name="Google Shape;214;p16"/>
          <p:cNvGrpSpPr/>
          <p:nvPr/>
        </p:nvGrpSpPr>
        <p:grpSpPr>
          <a:xfrm>
            <a:off x="7684975" y="3869100"/>
            <a:ext cx="1473300" cy="1274400"/>
            <a:chOff x="7684975" y="3869100"/>
            <a:chExt cx="1473300" cy="1274400"/>
          </a:xfrm>
        </p:grpSpPr>
        <p:grpSp>
          <p:nvGrpSpPr>
            <p:cNvPr id="215" name="Google Shape;215;p16"/>
            <p:cNvGrpSpPr/>
            <p:nvPr/>
          </p:nvGrpSpPr>
          <p:grpSpPr>
            <a:xfrm>
              <a:off x="7684975" y="3869100"/>
              <a:ext cx="1473300" cy="1274400"/>
              <a:chOff x="7684975" y="3869100"/>
              <a:chExt cx="1473300" cy="1274400"/>
            </a:xfrm>
          </p:grpSpPr>
          <p:sp>
            <p:nvSpPr>
              <p:cNvPr id="216" name="Google Shape;216;p16"/>
              <p:cNvSpPr/>
              <p:nvPr/>
            </p:nvSpPr>
            <p:spPr>
              <a:xfrm flipH="1">
                <a:off x="7684975" y="3869100"/>
                <a:ext cx="1473300" cy="12744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8888873" y="4350765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8" name="Google Shape;218;p16"/>
            <p:cNvSpPr/>
            <p:nvPr/>
          </p:nvSpPr>
          <p:spPr>
            <a:xfrm>
              <a:off x="8544023" y="4883765"/>
              <a:ext cx="128493" cy="128486"/>
            </a:xfrm>
            <a:custGeom>
              <a:avLst/>
              <a:gdLst/>
              <a:ahLst/>
              <a:cxnLst/>
              <a:rect l="l" t="t" r="r" b="b"/>
              <a:pathLst>
                <a:path w="1437" h="1437" extrusionOk="0">
                  <a:moveTo>
                    <a:pt x="845" y="1"/>
                  </a:moveTo>
                  <a:lnTo>
                    <a:pt x="507" y="296"/>
                  </a:lnTo>
                  <a:lnTo>
                    <a:pt x="0" y="296"/>
                  </a:lnTo>
                  <a:lnTo>
                    <a:pt x="169" y="761"/>
                  </a:lnTo>
                  <a:lnTo>
                    <a:pt x="43" y="1226"/>
                  </a:lnTo>
                  <a:lnTo>
                    <a:pt x="507" y="1183"/>
                  </a:lnTo>
                  <a:lnTo>
                    <a:pt x="930" y="1437"/>
                  </a:lnTo>
                  <a:lnTo>
                    <a:pt x="1056" y="1014"/>
                  </a:lnTo>
                  <a:lnTo>
                    <a:pt x="1437" y="719"/>
                  </a:lnTo>
                  <a:lnTo>
                    <a:pt x="1014" y="465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5295142" y="1916827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24" name="Google Shape;224;p16"/>
          <p:cNvSpPr txBox="1">
            <a:spLocks noGrp="1"/>
          </p:cNvSpPr>
          <p:nvPr>
            <p:ph type="subTitle" idx="2"/>
          </p:nvPr>
        </p:nvSpPr>
        <p:spPr>
          <a:xfrm>
            <a:off x="5295142" y="2187208"/>
            <a:ext cx="27768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6"/>
          <p:cNvSpPr txBox="1">
            <a:spLocks noGrp="1"/>
          </p:cNvSpPr>
          <p:nvPr>
            <p:ph type="subTitle" idx="3"/>
          </p:nvPr>
        </p:nvSpPr>
        <p:spPr>
          <a:xfrm>
            <a:off x="5295142" y="304064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4"/>
          </p:nvPr>
        </p:nvSpPr>
        <p:spPr>
          <a:xfrm>
            <a:off x="5295142" y="3311030"/>
            <a:ext cx="27768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0" y="3869100"/>
            <a:ext cx="1473300" cy="1274400"/>
            <a:chOff x="0" y="3869100"/>
            <a:chExt cx="1473300" cy="1274400"/>
          </a:xfrm>
        </p:grpSpPr>
        <p:grpSp>
          <p:nvGrpSpPr>
            <p:cNvPr id="228" name="Google Shape;228;p16"/>
            <p:cNvGrpSpPr/>
            <p:nvPr/>
          </p:nvGrpSpPr>
          <p:grpSpPr>
            <a:xfrm flipH="1">
              <a:off x="0" y="3869100"/>
              <a:ext cx="1473300" cy="1274400"/>
              <a:chOff x="7684975" y="3869100"/>
              <a:chExt cx="1473300" cy="1274400"/>
            </a:xfrm>
          </p:grpSpPr>
          <p:grpSp>
            <p:nvGrpSpPr>
              <p:cNvPr id="229" name="Google Shape;229;p16"/>
              <p:cNvGrpSpPr/>
              <p:nvPr/>
            </p:nvGrpSpPr>
            <p:grpSpPr>
              <a:xfrm>
                <a:off x="7684975" y="3869100"/>
                <a:ext cx="1473300" cy="1274400"/>
                <a:chOff x="7684975" y="3869100"/>
                <a:chExt cx="1473300" cy="1274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 flipH="1">
                  <a:off x="7684975" y="3869100"/>
                  <a:ext cx="1473300" cy="1274400"/>
                </a:xfrm>
                <a:prstGeom prst="rtTriangl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8854497" y="4404048"/>
                  <a:ext cx="128493" cy="12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845" y="1"/>
                      </a:moveTo>
                      <a:lnTo>
                        <a:pt x="507" y="296"/>
                      </a:lnTo>
                      <a:lnTo>
                        <a:pt x="0" y="296"/>
                      </a:lnTo>
                      <a:lnTo>
                        <a:pt x="169" y="761"/>
                      </a:lnTo>
                      <a:lnTo>
                        <a:pt x="43" y="1226"/>
                      </a:lnTo>
                      <a:lnTo>
                        <a:pt x="507" y="1183"/>
                      </a:lnTo>
                      <a:lnTo>
                        <a:pt x="930" y="1437"/>
                      </a:lnTo>
                      <a:lnTo>
                        <a:pt x="1056" y="1014"/>
                      </a:lnTo>
                      <a:lnTo>
                        <a:pt x="1437" y="719"/>
                      </a:lnTo>
                      <a:lnTo>
                        <a:pt x="1014" y="465"/>
                      </a:lnTo>
                      <a:lnTo>
                        <a:pt x="8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" name="Google Shape;232;p16"/>
              <p:cNvSpPr/>
              <p:nvPr/>
            </p:nvSpPr>
            <p:spPr>
              <a:xfrm>
                <a:off x="8357247" y="4860848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" name="Google Shape;233;p16"/>
            <p:cNvSpPr/>
            <p:nvPr/>
          </p:nvSpPr>
          <p:spPr>
            <a:xfrm>
              <a:off x="289233" y="4781985"/>
              <a:ext cx="128582" cy="132241"/>
            </a:xfrm>
            <a:custGeom>
              <a:avLst/>
              <a:gdLst/>
              <a:ahLst/>
              <a:cxnLst/>
              <a:rect l="l" t="t" r="r" b="b"/>
              <a:pathLst>
                <a:path w="1438" h="1479" extrusionOk="0">
                  <a:moveTo>
                    <a:pt x="592" y="0"/>
                  </a:moveTo>
                  <a:lnTo>
                    <a:pt x="423" y="465"/>
                  </a:lnTo>
                  <a:lnTo>
                    <a:pt x="1" y="676"/>
                  </a:lnTo>
                  <a:lnTo>
                    <a:pt x="381" y="1014"/>
                  </a:lnTo>
                  <a:lnTo>
                    <a:pt x="465" y="1479"/>
                  </a:lnTo>
                  <a:lnTo>
                    <a:pt x="888" y="1225"/>
                  </a:lnTo>
                  <a:lnTo>
                    <a:pt x="1353" y="1225"/>
                  </a:lnTo>
                  <a:lnTo>
                    <a:pt x="1226" y="803"/>
                  </a:lnTo>
                  <a:lnTo>
                    <a:pt x="1437" y="338"/>
                  </a:lnTo>
                  <a:lnTo>
                    <a:pt x="930" y="29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Imagem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9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"/>
          <p:cNvSpPr txBox="1">
            <a:spLocks noGrp="1"/>
          </p:cNvSpPr>
          <p:nvPr>
            <p:ph type="subTitle" idx="1"/>
          </p:nvPr>
        </p:nvSpPr>
        <p:spPr>
          <a:xfrm>
            <a:off x="2489700" y="2625588"/>
            <a:ext cx="4164600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2489700" y="1404782"/>
            <a:ext cx="4164600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408" name="Google Shape;408;p24"/>
          <p:cNvGrpSpPr/>
          <p:nvPr/>
        </p:nvGrpSpPr>
        <p:grpSpPr>
          <a:xfrm>
            <a:off x="0" y="0"/>
            <a:ext cx="2896500" cy="2896500"/>
            <a:chOff x="0" y="0"/>
            <a:chExt cx="2896500" cy="2896500"/>
          </a:xfrm>
        </p:grpSpPr>
        <p:sp>
          <p:nvSpPr>
            <p:cNvPr id="409" name="Google Shape;409;p24"/>
            <p:cNvSpPr/>
            <p:nvPr/>
          </p:nvSpPr>
          <p:spPr>
            <a:xfrm rot="10800000" flipH="1">
              <a:off x="0" y="0"/>
              <a:ext cx="2896500" cy="2896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24"/>
            <p:cNvGrpSpPr/>
            <p:nvPr/>
          </p:nvGrpSpPr>
          <p:grpSpPr>
            <a:xfrm>
              <a:off x="321449" y="305278"/>
              <a:ext cx="1392907" cy="1355423"/>
              <a:chOff x="1517981" y="2364858"/>
              <a:chExt cx="1130881" cy="1100449"/>
            </a:xfrm>
          </p:grpSpPr>
          <p:sp>
            <p:nvSpPr>
              <p:cNvPr id="411" name="Google Shape;411;p24"/>
              <p:cNvSpPr/>
              <p:nvPr/>
            </p:nvSpPr>
            <p:spPr>
              <a:xfrm>
                <a:off x="1961988" y="2364858"/>
                <a:ext cx="128493" cy="13233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80" extrusionOk="0">
                    <a:moveTo>
                      <a:pt x="592" y="1"/>
                    </a:moveTo>
                    <a:lnTo>
                      <a:pt x="423" y="465"/>
                    </a:lnTo>
                    <a:lnTo>
                      <a:pt x="0" y="719"/>
                    </a:lnTo>
                    <a:lnTo>
                      <a:pt x="381" y="1015"/>
                    </a:lnTo>
                    <a:lnTo>
                      <a:pt x="507" y="1479"/>
                    </a:lnTo>
                    <a:lnTo>
                      <a:pt x="888" y="1226"/>
                    </a:lnTo>
                    <a:lnTo>
                      <a:pt x="1352" y="1268"/>
                    </a:lnTo>
                    <a:lnTo>
                      <a:pt x="1226" y="803"/>
                    </a:lnTo>
                    <a:lnTo>
                      <a:pt x="1437" y="339"/>
                    </a:lnTo>
                    <a:lnTo>
                      <a:pt x="972" y="3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2520280" y="2447104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4"/>
              <p:cNvSpPr/>
              <p:nvPr/>
            </p:nvSpPr>
            <p:spPr>
              <a:xfrm>
                <a:off x="1517981" y="2721477"/>
                <a:ext cx="124737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438" extrusionOk="0">
                    <a:moveTo>
                      <a:pt x="845" y="1"/>
                    </a:moveTo>
                    <a:lnTo>
                      <a:pt x="465" y="297"/>
                    </a:lnTo>
                    <a:lnTo>
                      <a:pt x="0" y="297"/>
                    </a:lnTo>
                    <a:lnTo>
                      <a:pt x="169" y="761"/>
                    </a:lnTo>
                    <a:lnTo>
                      <a:pt x="0" y="1184"/>
                    </a:lnTo>
                    <a:lnTo>
                      <a:pt x="507" y="1184"/>
                    </a:lnTo>
                    <a:lnTo>
                      <a:pt x="888" y="1437"/>
                    </a:lnTo>
                    <a:lnTo>
                      <a:pt x="1014" y="1015"/>
                    </a:lnTo>
                    <a:lnTo>
                      <a:pt x="1395" y="719"/>
                    </a:lnTo>
                    <a:lnTo>
                      <a:pt x="972" y="423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4"/>
              <p:cNvSpPr/>
              <p:nvPr/>
            </p:nvSpPr>
            <p:spPr>
              <a:xfrm>
                <a:off x="1588907" y="3336732"/>
                <a:ext cx="124827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438" extrusionOk="0">
                    <a:moveTo>
                      <a:pt x="846" y="1"/>
                    </a:moveTo>
                    <a:lnTo>
                      <a:pt x="466" y="296"/>
                    </a:lnTo>
                    <a:lnTo>
                      <a:pt x="1" y="296"/>
                    </a:lnTo>
                    <a:lnTo>
                      <a:pt x="170" y="761"/>
                    </a:lnTo>
                    <a:lnTo>
                      <a:pt x="43" y="1226"/>
                    </a:lnTo>
                    <a:lnTo>
                      <a:pt x="43" y="1226"/>
                    </a:lnTo>
                    <a:lnTo>
                      <a:pt x="508" y="1184"/>
                    </a:lnTo>
                    <a:lnTo>
                      <a:pt x="888" y="1437"/>
                    </a:lnTo>
                    <a:lnTo>
                      <a:pt x="1015" y="1015"/>
                    </a:lnTo>
                    <a:lnTo>
                      <a:pt x="1395" y="719"/>
                    </a:lnTo>
                    <a:lnTo>
                      <a:pt x="1015" y="465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2090478" y="3020405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6" name="Google Shape;416;p24"/>
          <p:cNvGrpSpPr/>
          <p:nvPr/>
        </p:nvGrpSpPr>
        <p:grpSpPr>
          <a:xfrm>
            <a:off x="6247500" y="2247000"/>
            <a:ext cx="2896500" cy="2896500"/>
            <a:chOff x="6247500" y="2247000"/>
            <a:chExt cx="2896500" cy="2896500"/>
          </a:xfrm>
        </p:grpSpPr>
        <p:sp>
          <p:nvSpPr>
            <p:cNvPr id="417" name="Google Shape;417;p24"/>
            <p:cNvSpPr/>
            <p:nvPr/>
          </p:nvSpPr>
          <p:spPr>
            <a:xfrm flipH="1">
              <a:off x="6247500" y="2247000"/>
              <a:ext cx="2896500" cy="2896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4"/>
            <p:cNvGrpSpPr/>
            <p:nvPr/>
          </p:nvGrpSpPr>
          <p:grpSpPr>
            <a:xfrm>
              <a:off x="7572359" y="3191103"/>
              <a:ext cx="1303588" cy="1736423"/>
              <a:chOff x="1588907" y="2055529"/>
              <a:chExt cx="1058365" cy="1409778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2518779" y="2055529"/>
                <a:ext cx="128493" cy="13233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80" extrusionOk="0">
                    <a:moveTo>
                      <a:pt x="592" y="1"/>
                    </a:moveTo>
                    <a:lnTo>
                      <a:pt x="423" y="465"/>
                    </a:lnTo>
                    <a:lnTo>
                      <a:pt x="0" y="719"/>
                    </a:lnTo>
                    <a:lnTo>
                      <a:pt x="381" y="1015"/>
                    </a:lnTo>
                    <a:lnTo>
                      <a:pt x="507" y="1479"/>
                    </a:lnTo>
                    <a:lnTo>
                      <a:pt x="888" y="1226"/>
                    </a:lnTo>
                    <a:lnTo>
                      <a:pt x="1352" y="1268"/>
                    </a:lnTo>
                    <a:lnTo>
                      <a:pt x="1226" y="803"/>
                    </a:lnTo>
                    <a:lnTo>
                      <a:pt x="1437" y="339"/>
                    </a:lnTo>
                    <a:lnTo>
                      <a:pt x="972" y="3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4"/>
              <p:cNvSpPr/>
              <p:nvPr/>
            </p:nvSpPr>
            <p:spPr>
              <a:xfrm>
                <a:off x="2272817" y="2570835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4"/>
              <p:cNvSpPr/>
              <p:nvPr/>
            </p:nvSpPr>
            <p:spPr>
              <a:xfrm>
                <a:off x="1703578" y="2721477"/>
                <a:ext cx="124737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438" extrusionOk="0">
                    <a:moveTo>
                      <a:pt x="845" y="1"/>
                    </a:moveTo>
                    <a:lnTo>
                      <a:pt x="465" y="297"/>
                    </a:lnTo>
                    <a:lnTo>
                      <a:pt x="0" y="297"/>
                    </a:lnTo>
                    <a:lnTo>
                      <a:pt x="169" y="761"/>
                    </a:lnTo>
                    <a:lnTo>
                      <a:pt x="0" y="1184"/>
                    </a:lnTo>
                    <a:lnTo>
                      <a:pt x="507" y="1184"/>
                    </a:lnTo>
                    <a:lnTo>
                      <a:pt x="888" y="1437"/>
                    </a:lnTo>
                    <a:lnTo>
                      <a:pt x="1014" y="1015"/>
                    </a:lnTo>
                    <a:lnTo>
                      <a:pt x="1395" y="719"/>
                    </a:lnTo>
                    <a:lnTo>
                      <a:pt x="972" y="423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588907" y="3336732"/>
                <a:ext cx="124827" cy="128575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1438" extrusionOk="0">
                    <a:moveTo>
                      <a:pt x="846" y="1"/>
                    </a:moveTo>
                    <a:lnTo>
                      <a:pt x="466" y="296"/>
                    </a:lnTo>
                    <a:lnTo>
                      <a:pt x="1" y="296"/>
                    </a:lnTo>
                    <a:lnTo>
                      <a:pt x="170" y="761"/>
                    </a:lnTo>
                    <a:lnTo>
                      <a:pt x="43" y="1226"/>
                    </a:lnTo>
                    <a:lnTo>
                      <a:pt x="43" y="1226"/>
                    </a:lnTo>
                    <a:lnTo>
                      <a:pt x="508" y="1184"/>
                    </a:lnTo>
                    <a:lnTo>
                      <a:pt x="888" y="1437"/>
                    </a:lnTo>
                    <a:lnTo>
                      <a:pt x="1015" y="1015"/>
                    </a:lnTo>
                    <a:lnTo>
                      <a:pt x="1395" y="719"/>
                    </a:lnTo>
                    <a:lnTo>
                      <a:pt x="1015" y="465"/>
                    </a:lnTo>
                    <a:lnTo>
                      <a:pt x="8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4"/>
              <p:cNvSpPr/>
              <p:nvPr/>
            </p:nvSpPr>
            <p:spPr>
              <a:xfrm>
                <a:off x="2337941" y="3144136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8" name="Imagem 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30"/>
          <p:cNvGrpSpPr/>
          <p:nvPr/>
        </p:nvGrpSpPr>
        <p:grpSpPr>
          <a:xfrm flipH="1">
            <a:off x="0" y="3869100"/>
            <a:ext cx="1473300" cy="1274400"/>
            <a:chOff x="7684975" y="3869100"/>
            <a:chExt cx="1473300" cy="1274400"/>
          </a:xfrm>
        </p:grpSpPr>
        <p:sp>
          <p:nvSpPr>
            <p:cNvPr id="538" name="Google Shape;538;p30"/>
            <p:cNvSpPr/>
            <p:nvPr/>
          </p:nvSpPr>
          <p:spPr>
            <a:xfrm flipH="1">
              <a:off x="7684975" y="3869100"/>
              <a:ext cx="1473300" cy="12744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9" name="Google Shape;539;p30"/>
            <p:cNvGrpSpPr/>
            <p:nvPr/>
          </p:nvGrpSpPr>
          <p:grpSpPr>
            <a:xfrm>
              <a:off x="8486807" y="4404048"/>
              <a:ext cx="496182" cy="584461"/>
              <a:chOff x="1573217" y="2641583"/>
              <a:chExt cx="496182" cy="584461"/>
            </a:xfrm>
          </p:grpSpPr>
          <p:sp>
            <p:nvSpPr>
              <p:cNvPr id="540" name="Google Shape;540;p30"/>
              <p:cNvSpPr/>
              <p:nvPr/>
            </p:nvSpPr>
            <p:spPr>
              <a:xfrm>
                <a:off x="1573217" y="3093803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1940907" y="2641583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2" name="Google Shape;542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65058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547" name="Google Shape;547;p30"/>
          <p:cNvGrpSpPr/>
          <p:nvPr/>
        </p:nvGrpSpPr>
        <p:grpSpPr>
          <a:xfrm>
            <a:off x="7684975" y="3869100"/>
            <a:ext cx="1473300" cy="1274400"/>
            <a:chOff x="7684975" y="3869100"/>
            <a:chExt cx="1473300" cy="1274400"/>
          </a:xfrm>
        </p:grpSpPr>
        <p:grpSp>
          <p:nvGrpSpPr>
            <p:cNvPr id="548" name="Google Shape;548;p30"/>
            <p:cNvGrpSpPr/>
            <p:nvPr/>
          </p:nvGrpSpPr>
          <p:grpSpPr>
            <a:xfrm>
              <a:off x="7684975" y="3869100"/>
              <a:ext cx="1473300" cy="1274400"/>
              <a:chOff x="7684975" y="3869100"/>
              <a:chExt cx="1473300" cy="1274400"/>
            </a:xfrm>
          </p:grpSpPr>
          <p:sp>
            <p:nvSpPr>
              <p:cNvPr id="549" name="Google Shape;549;p30"/>
              <p:cNvSpPr/>
              <p:nvPr/>
            </p:nvSpPr>
            <p:spPr>
              <a:xfrm flipH="1">
                <a:off x="7684975" y="3869100"/>
                <a:ext cx="1473300" cy="12744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550;p30"/>
              <p:cNvGrpSpPr/>
              <p:nvPr/>
            </p:nvGrpSpPr>
            <p:grpSpPr>
              <a:xfrm>
                <a:off x="8715407" y="4327848"/>
                <a:ext cx="267582" cy="584461"/>
                <a:chOff x="1801817" y="2565383"/>
                <a:chExt cx="267582" cy="584461"/>
              </a:xfrm>
            </p:grpSpPr>
            <p:sp>
              <p:nvSpPr>
                <p:cNvPr id="551" name="Google Shape;551;p30"/>
                <p:cNvSpPr/>
                <p:nvPr/>
              </p:nvSpPr>
              <p:spPr>
                <a:xfrm>
                  <a:off x="1801817" y="3017603"/>
                  <a:ext cx="128582" cy="13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" h="1479" extrusionOk="0">
                      <a:moveTo>
                        <a:pt x="592" y="0"/>
                      </a:moveTo>
                      <a:lnTo>
                        <a:pt x="423" y="465"/>
                      </a:lnTo>
                      <a:lnTo>
                        <a:pt x="1" y="676"/>
                      </a:lnTo>
                      <a:lnTo>
                        <a:pt x="381" y="1014"/>
                      </a:lnTo>
                      <a:lnTo>
                        <a:pt x="465" y="1479"/>
                      </a:lnTo>
                      <a:lnTo>
                        <a:pt x="888" y="1225"/>
                      </a:lnTo>
                      <a:lnTo>
                        <a:pt x="1353" y="1225"/>
                      </a:lnTo>
                      <a:lnTo>
                        <a:pt x="1226" y="803"/>
                      </a:lnTo>
                      <a:lnTo>
                        <a:pt x="1437" y="338"/>
                      </a:lnTo>
                      <a:lnTo>
                        <a:pt x="930" y="296"/>
                      </a:lnTo>
                      <a:lnTo>
                        <a:pt x="5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0"/>
                <p:cNvSpPr/>
                <p:nvPr/>
              </p:nvSpPr>
              <p:spPr>
                <a:xfrm>
                  <a:off x="1940907" y="2565383"/>
                  <a:ext cx="128493" cy="12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845" y="1"/>
                      </a:moveTo>
                      <a:lnTo>
                        <a:pt x="507" y="296"/>
                      </a:lnTo>
                      <a:lnTo>
                        <a:pt x="0" y="296"/>
                      </a:lnTo>
                      <a:lnTo>
                        <a:pt x="169" y="761"/>
                      </a:lnTo>
                      <a:lnTo>
                        <a:pt x="43" y="1226"/>
                      </a:lnTo>
                      <a:lnTo>
                        <a:pt x="507" y="1183"/>
                      </a:lnTo>
                      <a:lnTo>
                        <a:pt x="930" y="1437"/>
                      </a:lnTo>
                      <a:lnTo>
                        <a:pt x="1056" y="1014"/>
                      </a:lnTo>
                      <a:lnTo>
                        <a:pt x="1437" y="719"/>
                      </a:lnTo>
                      <a:lnTo>
                        <a:pt x="1014" y="465"/>
                      </a:lnTo>
                      <a:lnTo>
                        <a:pt x="8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3" name="Google Shape;553;p30"/>
            <p:cNvSpPr/>
            <p:nvPr/>
          </p:nvSpPr>
          <p:spPr>
            <a:xfrm>
              <a:off x="8204847" y="4860848"/>
              <a:ext cx="128493" cy="128486"/>
            </a:xfrm>
            <a:custGeom>
              <a:avLst/>
              <a:gdLst/>
              <a:ahLst/>
              <a:cxnLst/>
              <a:rect l="l" t="t" r="r" b="b"/>
              <a:pathLst>
                <a:path w="1437" h="1437" extrusionOk="0">
                  <a:moveTo>
                    <a:pt x="845" y="1"/>
                  </a:moveTo>
                  <a:lnTo>
                    <a:pt x="507" y="296"/>
                  </a:lnTo>
                  <a:lnTo>
                    <a:pt x="0" y="296"/>
                  </a:lnTo>
                  <a:lnTo>
                    <a:pt x="169" y="761"/>
                  </a:lnTo>
                  <a:lnTo>
                    <a:pt x="43" y="1226"/>
                  </a:lnTo>
                  <a:lnTo>
                    <a:pt x="507" y="1183"/>
                  </a:lnTo>
                  <a:lnTo>
                    <a:pt x="930" y="1437"/>
                  </a:lnTo>
                  <a:lnTo>
                    <a:pt x="1056" y="1014"/>
                  </a:lnTo>
                  <a:lnTo>
                    <a:pt x="1437" y="719"/>
                  </a:lnTo>
                  <a:lnTo>
                    <a:pt x="1014" y="465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>
            <a:spLocks noGrp="1"/>
          </p:cNvSpPr>
          <p:nvPr>
            <p:ph type="title"/>
          </p:nvPr>
        </p:nvSpPr>
        <p:spPr>
          <a:xfrm>
            <a:off x="722123" y="597249"/>
            <a:ext cx="3850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3"/>
          <p:cNvSpPr txBox="1">
            <a:spLocks noGrp="1"/>
          </p:cNvSpPr>
          <p:nvPr>
            <p:ph type="subTitle" idx="1"/>
          </p:nvPr>
        </p:nvSpPr>
        <p:spPr>
          <a:xfrm>
            <a:off x="722123" y="1513651"/>
            <a:ext cx="38505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33"/>
          <p:cNvSpPr/>
          <p:nvPr/>
        </p:nvSpPr>
        <p:spPr>
          <a:xfrm flipH="1">
            <a:off x="4330200" y="329700"/>
            <a:ext cx="4813800" cy="4813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227413" y="123648"/>
            <a:ext cx="850514" cy="50732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1213343" y="123648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" name="Google Shape;583;p34"/>
          <p:cNvGrpSpPr/>
          <p:nvPr/>
        </p:nvGrpSpPr>
        <p:grpSpPr>
          <a:xfrm flipH="1">
            <a:off x="0" y="3869100"/>
            <a:ext cx="1473300" cy="1274400"/>
            <a:chOff x="7684975" y="3869100"/>
            <a:chExt cx="1473300" cy="1274400"/>
          </a:xfrm>
        </p:grpSpPr>
        <p:sp>
          <p:nvSpPr>
            <p:cNvPr id="584" name="Google Shape;584;p34"/>
            <p:cNvSpPr/>
            <p:nvPr/>
          </p:nvSpPr>
          <p:spPr>
            <a:xfrm flipH="1">
              <a:off x="7684975" y="3869100"/>
              <a:ext cx="1473300" cy="12744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585;p34"/>
            <p:cNvGrpSpPr/>
            <p:nvPr/>
          </p:nvGrpSpPr>
          <p:grpSpPr>
            <a:xfrm>
              <a:off x="8486807" y="4404048"/>
              <a:ext cx="496182" cy="584461"/>
              <a:chOff x="1573217" y="2641583"/>
              <a:chExt cx="496182" cy="584461"/>
            </a:xfrm>
          </p:grpSpPr>
          <p:sp>
            <p:nvSpPr>
              <p:cNvPr id="586" name="Google Shape;586;p34"/>
              <p:cNvSpPr/>
              <p:nvPr/>
            </p:nvSpPr>
            <p:spPr>
              <a:xfrm>
                <a:off x="1573217" y="3093803"/>
                <a:ext cx="128582" cy="132241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1479" extrusionOk="0">
                    <a:moveTo>
                      <a:pt x="592" y="0"/>
                    </a:moveTo>
                    <a:lnTo>
                      <a:pt x="423" y="465"/>
                    </a:lnTo>
                    <a:lnTo>
                      <a:pt x="1" y="676"/>
                    </a:lnTo>
                    <a:lnTo>
                      <a:pt x="381" y="1014"/>
                    </a:lnTo>
                    <a:lnTo>
                      <a:pt x="465" y="1479"/>
                    </a:lnTo>
                    <a:lnTo>
                      <a:pt x="888" y="1225"/>
                    </a:lnTo>
                    <a:lnTo>
                      <a:pt x="1353" y="1225"/>
                    </a:lnTo>
                    <a:lnTo>
                      <a:pt x="1226" y="803"/>
                    </a:lnTo>
                    <a:lnTo>
                      <a:pt x="1437" y="338"/>
                    </a:lnTo>
                    <a:lnTo>
                      <a:pt x="930" y="29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1940907" y="2641583"/>
                <a:ext cx="128493" cy="128486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7" extrusionOk="0">
                    <a:moveTo>
                      <a:pt x="845" y="1"/>
                    </a:moveTo>
                    <a:lnTo>
                      <a:pt x="507" y="296"/>
                    </a:lnTo>
                    <a:lnTo>
                      <a:pt x="0" y="296"/>
                    </a:lnTo>
                    <a:lnTo>
                      <a:pt x="169" y="761"/>
                    </a:lnTo>
                    <a:lnTo>
                      <a:pt x="43" y="1226"/>
                    </a:lnTo>
                    <a:lnTo>
                      <a:pt x="507" y="1183"/>
                    </a:lnTo>
                    <a:lnTo>
                      <a:pt x="930" y="1437"/>
                    </a:lnTo>
                    <a:lnTo>
                      <a:pt x="1056" y="1014"/>
                    </a:lnTo>
                    <a:lnTo>
                      <a:pt x="1437" y="719"/>
                    </a:lnTo>
                    <a:lnTo>
                      <a:pt x="1014" y="465"/>
                    </a:lnTo>
                    <a:lnTo>
                      <a:pt x="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2" name="Google Shape;592;p34"/>
          <p:cNvGrpSpPr/>
          <p:nvPr/>
        </p:nvGrpSpPr>
        <p:grpSpPr>
          <a:xfrm>
            <a:off x="7684975" y="3869100"/>
            <a:ext cx="1473300" cy="1274400"/>
            <a:chOff x="7684975" y="3869100"/>
            <a:chExt cx="1473300" cy="1274400"/>
          </a:xfrm>
        </p:grpSpPr>
        <p:grpSp>
          <p:nvGrpSpPr>
            <p:cNvPr id="593" name="Google Shape;593;p34"/>
            <p:cNvGrpSpPr/>
            <p:nvPr/>
          </p:nvGrpSpPr>
          <p:grpSpPr>
            <a:xfrm>
              <a:off x="7684975" y="3869100"/>
              <a:ext cx="1473300" cy="1274400"/>
              <a:chOff x="7684975" y="3869100"/>
              <a:chExt cx="1473300" cy="1274400"/>
            </a:xfrm>
          </p:grpSpPr>
          <p:sp>
            <p:nvSpPr>
              <p:cNvPr id="594" name="Google Shape;594;p34"/>
              <p:cNvSpPr/>
              <p:nvPr/>
            </p:nvSpPr>
            <p:spPr>
              <a:xfrm flipH="1">
                <a:off x="7684975" y="3869100"/>
                <a:ext cx="1473300" cy="12744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34"/>
              <p:cNvGrpSpPr/>
              <p:nvPr/>
            </p:nvGrpSpPr>
            <p:grpSpPr>
              <a:xfrm>
                <a:off x="8715407" y="4327848"/>
                <a:ext cx="267582" cy="584461"/>
                <a:chOff x="1801817" y="2565383"/>
                <a:chExt cx="267582" cy="584461"/>
              </a:xfrm>
            </p:grpSpPr>
            <p:sp>
              <p:nvSpPr>
                <p:cNvPr id="596" name="Google Shape;596;p34"/>
                <p:cNvSpPr/>
                <p:nvPr/>
              </p:nvSpPr>
              <p:spPr>
                <a:xfrm>
                  <a:off x="1801817" y="3017603"/>
                  <a:ext cx="128582" cy="13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8" h="1479" extrusionOk="0">
                      <a:moveTo>
                        <a:pt x="592" y="0"/>
                      </a:moveTo>
                      <a:lnTo>
                        <a:pt x="423" y="465"/>
                      </a:lnTo>
                      <a:lnTo>
                        <a:pt x="1" y="676"/>
                      </a:lnTo>
                      <a:lnTo>
                        <a:pt x="381" y="1014"/>
                      </a:lnTo>
                      <a:lnTo>
                        <a:pt x="465" y="1479"/>
                      </a:lnTo>
                      <a:lnTo>
                        <a:pt x="888" y="1225"/>
                      </a:lnTo>
                      <a:lnTo>
                        <a:pt x="1353" y="1225"/>
                      </a:lnTo>
                      <a:lnTo>
                        <a:pt x="1226" y="803"/>
                      </a:lnTo>
                      <a:lnTo>
                        <a:pt x="1437" y="338"/>
                      </a:lnTo>
                      <a:lnTo>
                        <a:pt x="930" y="296"/>
                      </a:lnTo>
                      <a:lnTo>
                        <a:pt x="59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4"/>
                <p:cNvSpPr/>
                <p:nvPr/>
              </p:nvSpPr>
              <p:spPr>
                <a:xfrm>
                  <a:off x="1940907" y="2565383"/>
                  <a:ext cx="128493" cy="128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7" h="1437" extrusionOk="0">
                      <a:moveTo>
                        <a:pt x="845" y="1"/>
                      </a:moveTo>
                      <a:lnTo>
                        <a:pt x="507" y="296"/>
                      </a:lnTo>
                      <a:lnTo>
                        <a:pt x="0" y="296"/>
                      </a:lnTo>
                      <a:lnTo>
                        <a:pt x="169" y="761"/>
                      </a:lnTo>
                      <a:lnTo>
                        <a:pt x="43" y="1226"/>
                      </a:lnTo>
                      <a:lnTo>
                        <a:pt x="507" y="1183"/>
                      </a:lnTo>
                      <a:lnTo>
                        <a:pt x="930" y="1437"/>
                      </a:lnTo>
                      <a:lnTo>
                        <a:pt x="1056" y="1014"/>
                      </a:lnTo>
                      <a:lnTo>
                        <a:pt x="1437" y="719"/>
                      </a:lnTo>
                      <a:lnTo>
                        <a:pt x="1014" y="465"/>
                      </a:lnTo>
                      <a:lnTo>
                        <a:pt x="8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8" name="Google Shape;598;p34"/>
            <p:cNvSpPr/>
            <p:nvPr/>
          </p:nvSpPr>
          <p:spPr>
            <a:xfrm>
              <a:off x="8204847" y="4860848"/>
              <a:ext cx="128493" cy="128486"/>
            </a:xfrm>
            <a:custGeom>
              <a:avLst/>
              <a:gdLst/>
              <a:ahLst/>
              <a:cxnLst/>
              <a:rect l="l" t="t" r="r" b="b"/>
              <a:pathLst>
                <a:path w="1437" h="1437" extrusionOk="0">
                  <a:moveTo>
                    <a:pt x="845" y="1"/>
                  </a:moveTo>
                  <a:lnTo>
                    <a:pt x="507" y="296"/>
                  </a:lnTo>
                  <a:lnTo>
                    <a:pt x="0" y="296"/>
                  </a:lnTo>
                  <a:lnTo>
                    <a:pt x="169" y="761"/>
                  </a:lnTo>
                  <a:lnTo>
                    <a:pt x="43" y="1226"/>
                  </a:lnTo>
                  <a:lnTo>
                    <a:pt x="507" y="1183"/>
                  </a:lnTo>
                  <a:lnTo>
                    <a:pt x="930" y="1437"/>
                  </a:lnTo>
                  <a:lnTo>
                    <a:pt x="1056" y="1014"/>
                  </a:lnTo>
                  <a:lnTo>
                    <a:pt x="1437" y="719"/>
                  </a:lnTo>
                  <a:lnTo>
                    <a:pt x="1014" y="465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478817" y="127289"/>
            <a:ext cx="850514" cy="50732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3" t="68146" r="32264" b="5272"/>
          <a:stretch/>
        </p:blipFill>
        <p:spPr>
          <a:xfrm>
            <a:off x="8464747" y="127289"/>
            <a:ext cx="462085" cy="507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tillium Web"/>
              <a:buNone/>
              <a:defRPr sz="32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○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■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●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○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■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●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○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Char char="■"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9" r:id="rId4"/>
    <p:sldLayoutId id="2147483662" r:id="rId5"/>
    <p:sldLayoutId id="2147483670" r:id="rId6"/>
    <p:sldLayoutId id="2147483676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9"/>
          <p:cNvSpPr txBox="1">
            <a:spLocks noGrp="1"/>
          </p:cNvSpPr>
          <p:nvPr>
            <p:ph type="ctrTitle"/>
          </p:nvPr>
        </p:nvSpPr>
        <p:spPr>
          <a:xfrm>
            <a:off x="4012186" y="1620929"/>
            <a:ext cx="4641014" cy="1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/>
              <a:t>Cobertura Geográfica do </a:t>
            </a:r>
            <a:r>
              <a:rPr lang="pt-BR" sz="6000" dirty="0" smtClean="0"/>
              <a:t>Bolsa Família</a:t>
            </a:r>
            <a:endParaRPr sz="6000" dirty="0"/>
          </a:p>
        </p:txBody>
      </p:sp>
      <p:sp>
        <p:nvSpPr>
          <p:cNvPr id="632" name="Google Shape;632;p39"/>
          <p:cNvSpPr txBox="1">
            <a:spLocks noGrp="1"/>
          </p:cNvSpPr>
          <p:nvPr>
            <p:ph type="subTitle" idx="1"/>
          </p:nvPr>
        </p:nvSpPr>
        <p:spPr>
          <a:xfrm>
            <a:off x="4796243" y="2923874"/>
            <a:ext cx="30729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por estados e regiões</a:t>
            </a:r>
            <a:endParaRPr sz="1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8" t="4616" r="16849" b="21851"/>
          <a:stretch/>
        </p:blipFill>
        <p:spPr>
          <a:xfrm>
            <a:off x="7749772" y="150715"/>
            <a:ext cx="1143974" cy="682370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7"/>
          <a:stretch/>
        </p:blipFill>
        <p:spPr>
          <a:xfrm rot="2713191">
            <a:off x="1354204" y="3801425"/>
            <a:ext cx="4158256" cy="355713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17"/>
          <a:stretch/>
        </p:blipFill>
        <p:spPr>
          <a:xfrm rot="2713191">
            <a:off x="-790144" y="1682041"/>
            <a:ext cx="4158256" cy="355713"/>
          </a:xfrm>
          <a:prstGeom prst="rect">
            <a:avLst/>
          </a:prstGeom>
        </p:spPr>
      </p:pic>
      <p:grpSp>
        <p:nvGrpSpPr>
          <p:cNvPr id="645" name="Google Shape;645;p39"/>
          <p:cNvGrpSpPr/>
          <p:nvPr/>
        </p:nvGrpSpPr>
        <p:grpSpPr>
          <a:xfrm>
            <a:off x="440393" y="1028567"/>
            <a:ext cx="2773378" cy="2652024"/>
            <a:chOff x="733620" y="1063729"/>
            <a:chExt cx="3017700" cy="3017700"/>
          </a:xfrm>
        </p:grpSpPr>
        <p:sp>
          <p:nvSpPr>
            <p:cNvPr id="646" name="Google Shape;646;p39"/>
            <p:cNvSpPr/>
            <p:nvPr/>
          </p:nvSpPr>
          <p:spPr>
            <a:xfrm>
              <a:off x="733620" y="1063729"/>
              <a:ext cx="3017700" cy="3017700"/>
            </a:xfrm>
            <a:prstGeom prst="star16">
              <a:avLst>
                <a:gd name="adj" fmla="val 375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 rot="10800000">
              <a:off x="1092720" y="1422829"/>
              <a:ext cx="2299500" cy="2299500"/>
            </a:xfrm>
            <a:prstGeom prst="arc">
              <a:avLst>
                <a:gd name="adj1" fmla="val 6660304"/>
                <a:gd name="adj2" fmla="val 4105636"/>
              </a:avLst>
            </a:prstGeom>
            <a:noFill/>
            <a:ln w="114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8" name="Google Shape;648;p39"/>
            <p:cNvGrpSpPr/>
            <p:nvPr/>
          </p:nvGrpSpPr>
          <p:grpSpPr>
            <a:xfrm>
              <a:off x="1031385" y="1422848"/>
              <a:ext cx="2422080" cy="2299463"/>
              <a:chOff x="1528232" y="2442976"/>
              <a:chExt cx="1145787" cy="1087782"/>
            </a:xfrm>
          </p:grpSpPr>
          <p:sp>
            <p:nvSpPr>
              <p:cNvPr id="649" name="Google Shape;649;p39"/>
              <p:cNvSpPr/>
              <p:nvPr/>
            </p:nvSpPr>
            <p:spPr>
              <a:xfrm>
                <a:off x="1528232" y="2442976"/>
                <a:ext cx="1145787" cy="1087782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310" extrusionOk="0">
                    <a:moveTo>
                      <a:pt x="5450" y="1"/>
                    </a:moveTo>
                    <a:lnTo>
                      <a:pt x="3591" y="3127"/>
                    </a:lnTo>
                    <a:lnTo>
                      <a:pt x="0" y="3930"/>
                    </a:lnTo>
                    <a:lnTo>
                      <a:pt x="2451" y="6634"/>
                    </a:lnTo>
                    <a:lnTo>
                      <a:pt x="2071" y="10309"/>
                    </a:lnTo>
                    <a:lnTo>
                      <a:pt x="2071" y="10309"/>
                    </a:lnTo>
                    <a:lnTo>
                      <a:pt x="5450" y="8831"/>
                    </a:lnTo>
                    <a:lnTo>
                      <a:pt x="8788" y="10309"/>
                    </a:lnTo>
                    <a:lnTo>
                      <a:pt x="8408" y="6634"/>
                    </a:lnTo>
                    <a:lnTo>
                      <a:pt x="10858" y="3930"/>
                    </a:lnTo>
                    <a:lnTo>
                      <a:pt x="7267" y="3127"/>
                    </a:lnTo>
                    <a:lnTo>
                      <a:pt x="5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9"/>
              <p:cNvSpPr/>
              <p:nvPr/>
            </p:nvSpPr>
            <p:spPr>
              <a:xfrm>
                <a:off x="1599223" y="2515384"/>
                <a:ext cx="1003806" cy="952953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310" extrusionOk="0">
                    <a:moveTo>
                      <a:pt x="5450" y="1"/>
                    </a:moveTo>
                    <a:lnTo>
                      <a:pt x="3591" y="3127"/>
                    </a:lnTo>
                    <a:lnTo>
                      <a:pt x="0" y="3930"/>
                    </a:lnTo>
                    <a:lnTo>
                      <a:pt x="2451" y="6634"/>
                    </a:lnTo>
                    <a:lnTo>
                      <a:pt x="2071" y="10309"/>
                    </a:lnTo>
                    <a:lnTo>
                      <a:pt x="2071" y="10309"/>
                    </a:lnTo>
                    <a:lnTo>
                      <a:pt x="5450" y="8831"/>
                    </a:lnTo>
                    <a:lnTo>
                      <a:pt x="8788" y="10309"/>
                    </a:lnTo>
                    <a:lnTo>
                      <a:pt x="8408" y="6634"/>
                    </a:lnTo>
                    <a:lnTo>
                      <a:pt x="10858" y="3930"/>
                    </a:lnTo>
                    <a:lnTo>
                      <a:pt x="7267" y="3127"/>
                    </a:lnTo>
                    <a:lnTo>
                      <a:pt x="5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1" name="Google Shape;651;p39"/>
              <p:cNvGrpSpPr/>
              <p:nvPr/>
            </p:nvGrpSpPr>
            <p:grpSpPr>
              <a:xfrm>
                <a:off x="1696646" y="2605333"/>
                <a:ext cx="808959" cy="768062"/>
                <a:chOff x="1870038" y="2775731"/>
                <a:chExt cx="460394" cy="437119"/>
              </a:xfrm>
            </p:grpSpPr>
            <p:sp>
              <p:nvSpPr>
                <p:cNvPr id="652" name="Google Shape;652;p39"/>
                <p:cNvSpPr/>
                <p:nvPr/>
              </p:nvSpPr>
              <p:spPr>
                <a:xfrm>
                  <a:off x="1870038" y="2775731"/>
                  <a:ext cx="460394" cy="437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9"/>
                <p:cNvSpPr/>
                <p:nvPr/>
              </p:nvSpPr>
              <p:spPr>
                <a:xfrm>
                  <a:off x="2022287" y="2775731"/>
                  <a:ext cx="78859" cy="24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5831" extrusionOk="0">
                      <a:moveTo>
                        <a:pt x="1859" y="1"/>
                      </a:moveTo>
                      <a:lnTo>
                        <a:pt x="0" y="3127"/>
                      </a:lnTo>
                      <a:lnTo>
                        <a:pt x="1859" y="5831"/>
                      </a:lnTo>
                      <a:lnTo>
                        <a:pt x="185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9"/>
                <p:cNvSpPr/>
                <p:nvPr/>
              </p:nvSpPr>
              <p:spPr>
                <a:xfrm>
                  <a:off x="1870038" y="2942311"/>
                  <a:ext cx="231109" cy="11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2705" extrusionOk="0">
                      <a:moveTo>
                        <a:pt x="0" y="1"/>
                      </a:moveTo>
                      <a:lnTo>
                        <a:pt x="2451" y="2705"/>
                      </a:lnTo>
                      <a:lnTo>
                        <a:pt x="5450" y="190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9"/>
                <p:cNvSpPr/>
                <p:nvPr/>
              </p:nvSpPr>
              <p:spPr>
                <a:xfrm>
                  <a:off x="1957800" y="3022909"/>
                  <a:ext cx="143346" cy="18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" h="4480" extrusionOk="0">
                      <a:moveTo>
                        <a:pt x="3380" y="1"/>
                      </a:moveTo>
                      <a:lnTo>
                        <a:pt x="1" y="4479"/>
                      </a:lnTo>
                      <a:lnTo>
                        <a:pt x="3380" y="3001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9"/>
                <p:cNvSpPr/>
                <p:nvPr/>
              </p:nvSpPr>
              <p:spPr>
                <a:xfrm>
                  <a:off x="2101104" y="3022909"/>
                  <a:ext cx="141523" cy="18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4480" extrusionOk="0">
                      <a:moveTo>
                        <a:pt x="0" y="1"/>
                      </a:moveTo>
                      <a:lnTo>
                        <a:pt x="3338" y="4479"/>
                      </a:lnTo>
                      <a:lnTo>
                        <a:pt x="2958" y="8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9"/>
                <p:cNvSpPr/>
                <p:nvPr/>
              </p:nvSpPr>
              <p:spPr>
                <a:xfrm>
                  <a:off x="2101104" y="2908308"/>
                  <a:ext cx="229328" cy="1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9" h="2704" extrusionOk="0">
                      <a:moveTo>
                        <a:pt x="1817" y="0"/>
                      </a:moveTo>
                      <a:lnTo>
                        <a:pt x="0" y="2704"/>
                      </a:lnTo>
                      <a:lnTo>
                        <a:pt x="0" y="2704"/>
                      </a:lnTo>
                      <a:lnTo>
                        <a:pt x="5408" y="803"/>
                      </a:lnTo>
                      <a:lnTo>
                        <a:pt x="18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58" name="Google Shape;658;p39"/>
            <p:cNvSpPr/>
            <p:nvPr/>
          </p:nvSpPr>
          <p:spPr>
            <a:xfrm>
              <a:off x="1746273" y="2156530"/>
              <a:ext cx="992400" cy="991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9" name="Google Shape;659;p39"/>
            <p:cNvGrpSpPr/>
            <p:nvPr/>
          </p:nvGrpSpPr>
          <p:grpSpPr>
            <a:xfrm>
              <a:off x="1866448" y="2311076"/>
              <a:ext cx="752048" cy="682707"/>
              <a:chOff x="1890576" y="2331106"/>
              <a:chExt cx="752048" cy="682707"/>
            </a:xfrm>
          </p:grpSpPr>
          <p:grpSp>
            <p:nvGrpSpPr>
              <p:cNvPr id="660" name="Google Shape;660;p39"/>
              <p:cNvGrpSpPr/>
              <p:nvPr/>
            </p:nvGrpSpPr>
            <p:grpSpPr>
              <a:xfrm>
                <a:off x="2041920" y="2331106"/>
                <a:ext cx="449361" cy="120807"/>
                <a:chOff x="2017801" y="2356074"/>
                <a:chExt cx="449361" cy="120807"/>
              </a:xfrm>
            </p:grpSpPr>
            <p:sp>
              <p:nvSpPr>
                <p:cNvPr id="661" name="Google Shape;661;p39"/>
                <p:cNvSpPr/>
                <p:nvPr/>
              </p:nvSpPr>
              <p:spPr>
                <a:xfrm>
                  <a:off x="2017801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9"/>
                <p:cNvSpPr/>
                <p:nvPr/>
              </p:nvSpPr>
              <p:spPr>
                <a:xfrm>
                  <a:off x="2339922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39"/>
              <p:cNvGrpSpPr/>
              <p:nvPr/>
            </p:nvGrpSpPr>
            <p:grpSpPr>
              <a:xfrm>
                <a:off x="1890576" y="2612056"/>
                <a:ext cx="752048" cy="120807"/>
                <a:chOff x="1890576" y="2638324"/>
                <a:chExt cx="752048" cy="120807"/>
              </a:xfrm>
            </p:grpSpPr>
            <p:sp>
              <p:nvSpPr>
                <p:cNvPr id="664" name="Google Shape;664;p39"/>
                <p:cNvSpPr/>
                <p:nvPr/>
              </p:nvSpPr>
              <p:spPr>
                <a:xfrm>
                  <a:off x="1890576" y="263832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9"/>
                <p:cNvSpPr/>
                <p:nvPr/>
              </p:nvSpPr>
              <p:spPr>
                <a:xfrm>
                  <a:off x="2515384" y="263832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6" name="Google Shape;666;p39"/>
              <p:cNvGrpSpPr/>
              <p:nvPr/>
            </p:nvGrpSpPr>
            <p:grpSpPr>
              <a:xfrm>
                <a:off x="2041920" y="2893006"/>
                <a:ext cx="449361" cy="120807"/>
                <a:chOff x="2017801" y="2356074"/>
                <a:chExt cx="449361" cy="120807"/>
              </a:xfrm>
            </p:grpSpPr>
            <p:sp>
              <p:nvSpPr>
                <p:cNvPr id="667" name="Google Shape;667;p39"/>
                <p:cNvSpPr/>
                <p:nvPr/>
              </p:nvSpPr>
              <p:spPr>
                <a:xfrm>
                  <a:off x="2017801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9"/>
                <p:cNvSpPr/>
                <p:nvPr/>
              </p:nvSpPr>
              <p:spPr>
                <a:xfrm>
                  <a:off x="2339922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208" y="4578939"/>
            <a:ext cx="1585538" cy="4530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0"/>
          <p:cNvSpPr txBox="1">
            <a:spLocks noGrp="1"/>
          </p:cNvSpPr>
          <p:nvPr>
            <p:ph type="title"/>
          </p:nvPr>
        </p:nvSpPr>
        <p:spPr>
          <a:xfrm>
            <a:off x="735903" y="448707"/>
            <a:ext cx="3915795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Membros do Grupo:</a:t>
            </a:r>
            <a:endParaRPr dirty="0"/>
          </a:p>
        </p:txBody>
      </p:sp>
      <p:sp>
        <p:nvSpPr>
          <p:cNvPr id="674" name="Google Shape;674;p40"/>
          <p:cNvSpPr txBox="1">
            <a:spLocks noGrp="1"/>
          </p:cNvSpPr>
          <p:nvPr>
            <p:ph type="body" idx="1"/>
          </p:nvPr>
        </p:nvSpPr>
        <p:spPr>
          <a:xfrm>
            <a:off x="719999" y="1189515"/>
            <a:ext cx="7020502" cy="32771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3860" indent="-342900">
              <a:lnSpc>
                <a:spcPct val="200000"/>
              </a:lnSpc>
              <a:buSzPct val="115000"/>
            </a:pPr>
            <a:r>
              <a:rPr lang="pt-BR" sz="1800" dirty="0" smtClean="0">
                <a:solidFill>
                  <a:srgbClr val="3A426E"/>
                </a:solidFill>
                <a:latin typeface="Titillium Web" panose="020B0604020202020204" charset="0"/>
              </a:rPr>
              <a:t>Giovanna da Silva Santos – 10747002</a:t>
            </a:r>
          </a:p>
          <a:p>
            <a:pPr marL="403860" indent="-342900">
              <a:lnSpc>
                <a:spcPct val="200000"/>
              </a:lnSpc>
              <a:buSzPct val="115000"/>
            </a:pPr>
            <a:r>
              <a:rPr lang="pt-BR" sz="1800" dirty="0" smtClean="0">
                <a:solidFill>
                  <a:srgbClr val="3A426E"/>
                </a:solidFill>
                <a:latin typeface="Titillium Web" panose="020B0604020202020204" charset="0"/>
              </a:rPr>
              <a:t>Guilherme Barros Toledo Batista – 10732616</a:t>
            </a:r>
          </a:p>
          <a:p>
            <a:pPr marL="403860" indent="-342900">
              <a:lnSpc>
                <a:spcPct val="200000"/>
              </a:lnSpc>
              <a:buSzPct val="115000"/>
            </a:pPr>
            <a:r>
              <a:rPr lang="pt-BR" sz="1800" dirty="0" smtClean="0">
                <a:solidFill>
                  <a:srgbClr val="3A426E"/>
                </a:solidFill>
                <a:latin typeface="Titillium Web" panose="020B0604020202020204" charset="0"/>
              </a:rPr>
              <a:t>Igor Eduardo </a:t>
            </a:r>
            <a:r>
              <a:rPr lang="pt-BR" sz="1800" dirty="0" err="1" smtClean="0">
                <a:solidFill>
                  <a:srgbClr val="3A426E"/>
                </a:solidFill>
                <a:latin typeface="Titillium Web" panose="020B0604020202020204" charset="0"/>
              </a:rPr>
              <a:t>Dallan</a:t>
            </a:r>
            <a:r>
              <a:rPr lang="pt-BR" sz="1800" dirty="0" smtClean="0">
                <a:solidFill>
                  <a:srgbClr val="3A426E"/>
                </a:solidFill>
                <a:latin typeface="Titillium Web" panose="020B0604020202020204" charset="0"/>
              </a:rPr>
              <a:t> do Couto – 10748144</a:t>
            </a:r>
          </a:p>
          <a:p>
            <a:pPr marL="403860" indent="-342900">
              <a:lnSpc>
                <a:spcPct val="200000"/>
              </a:lnSpc>
              <a:buSzPct val="115000"/>
            </a:pPr>
            <a:r>
              <a:rPr lang="pt-BR" sz="1800" dirty="0" smtClean="0">
                <a:solidFill>
                  <a:srgbClr val="3A426E"/>
                </a:solidFill>
                <a:latin typeface="Titillium Web" panose="020B0604020202020204" charset="0"/>
              </a:rPr>
              <a:t>Larissa Jacinto Bispo </a:t>
            </a:r>
            <a:r>
              <a:rPr lang="pt-BR" sz="1800" dirty="0" err="1" smtClean="0">
                <a:solidFill>
                  <a:srgbClr val="3A426E"/>
                </a:solidFill>
                <a:latin typeface="Titillium Web" panose="020B0604020202020204" charset="0"/>
              </a:rPr>
              <a:t>Christofoletti</a:t>
            </a:r>
            <a:r>
              <a:rPr lang="pt-BR" sz="1800" dirty="0" smtClean="0">
                <a:solidFill>
                  <a:srgbClr val="3A426E"/>
                </a:solidFill>
                <a:latin typeface="Titillium Web" panose="020B0604020202020204" charset="0"/>
              </a:rPr>
              <a:t> - 10747730</a:t>
            </a:r>
          </a:p>
        </p:txBody>
      </p:sp>
      <p:sp>
        <p:nvSpPr>
          <p:cNvPr id="8" name="Google Shape;632;p39"/>
          <p:cNvSpPr txBox="1">
            <a:spLocks/>
          </p:cNvSpPr>
          <p:nvPr/>
        </p:nvSpPr>
        <p:spPr>
          <a:xfrm>
            <a:off x="1157350" y="744807"/>
            <a:ext cx="30729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pt-BR" sz="14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ordem alfabética</a:t>
            </a:r>
            <a:endParaRPr lang="pt-BR" sz="14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 txBox="1">
            <a:spLocks noGrp="1"/>
          </p:cNvSpPr>
          <p:nvPr>
            <p:ph type="subTitle" idx="1"/>
          </p:nvPr>
        </p:nvSpPr>
        <p:spPr>
          <a:xfrm>
            <a:off x="1212112" y="563525"/>
            <a:ext cx="6964326" cy="1315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1" indent="0" algn="just"/>
            <a:r>
              <a:rPr lang="pt-BR" dirty="0" smtClean="0"/>
              <a:t>O Bolsa Família é um programa federal de transferência de renda, que integra ben</a:t>
            </a:r>
            <a:r>
              <a:rPr lang="pt-BR" dirty="0"/>
              <a:t>efícios de assistência social, saúde, educação e emprego, destinado às famílias em situação de pobreza.</a:t>
            </a:r>
            <a:endParaRPr dirty="0"/>
          </a:p>
        </p:txBody>
      </p:sp>
      <p:sp>
        <p:nvSpPr>
          <p:cNvPr id="34" name="Google Shape;1782;p75"/>
          <p:cNvSpPr txBox="1">
            <a:spLocks/>
          </p:cNvSpPr>
          <p:nvPr/>
        </p:nvSpPr>
        <p:spPr>
          <a:xfrm>
            <a:off x="1382233" y="1611146"/>
            <a:ext cx="6794205" cy="269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600"/>
              </a:spcBef>
            </a:pPr>
            <a:r>
              <a:rPr lang="pt-BR" sz="2200" b="1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Os objetivos do programa são:</a:t>
            </a:r>
          </a:p>
          <a:p>
            <a:pPr>
              <a:spcBef>
                <a:spcPts val="1000"/>
              </a:spcBef>
              <a:buFont typeface="Open Sans"/>
              <a:buChar char="●"/>
            </a:pPr>
            <a:r>
              <a:rPr lang="pt-BR" dirty="0" smtClean="0">
                <a:solidFill>
                  <a:schemeClr val="hlink"/>
                </a:solidFill>
                <a:uFill>
                  <a:noFill/>
                </a:uFill>
              </a:rPr>
              <a:t>Combater a pobreza e a fome, garantido renda mínima às famílias vulneráveis;</a:t>
            </a:r>
          </a:p>
          <a:p>
            <a:pPr>
              <a:spcBef>
                <a:spcPts val="1000"/>
              </a:spcBef>
              <a:buFont typeface="Open Sans"/>
              <a:buChar char="●"/>
            </a:pPr>
            <a:r>
              <a:rPr lang="pt-BR" dirty="0" smtClean="0">
                <a:solidFill>
                  <a:schemeClr val="hlink"/>
                </a:solidFill>
                <a:uFill>
                  <a:noFill/>
                </a:uFill>
              </a:rPr>
              <a:t>Reduzir a desigualdade social;</a:t>
            </a:r>
          </a:p>
          <a:p>
            <a:pPr>
              <a:spcBef>
                <a:spcPts val="1000"/>
              </a:spcBef>
              <a:buFont typeface="Open Sans"/>
              <a:buChar char="●"/>
            </a:pPr>
            <a:r>
              <a:rPr lang="pt-BR" dirty="0" smtClean="0">
                <a:solidFill>
                  <a:schemeClr val="hlink"/>
                </a:solidFill>
                <a:uFill>
                  <a:noFill/>
                </a:uFill>
              </a:rPr>
              <a:t>Promover acesso a direitos básicos, como educação, saúde e assistência social;</a:t>
            </a:r>
          </a:p>
          <a:p>
            <a:pPr>
              <a:spcBef>
                <a:spcPts val="1000"/>
              </a:spcBef>
              <a:buFont typeface="Open Sans"/>
              <a:buChar char="●"/>
            </a:pPr>
            <a:r>
              <a:rPr lang="pt-BR" dirty="0" smtClean="0">
                <a:solidFill>
                  <a:schemeClr val="hlink"/>
                </a:solidFill>
                <a:uFill>
                  <a:noFill/>
                </a:uFill>
              </a:rPr>
              <a:t>Gerar impacto </a:t>
            </a:r>
            <a:r>
              <a:rPr lang="pt-BR" dirty="0" err="1" smtClean="0">
                <a:solidFill>
                  <a:schemeClr val="hlink"/>
                </a:solidFill>
                <a:uFill>
                  <a:noFill/>
                </a:uFill>
              </a:rPr>
              <a:t>intergeracional</a:t>
            </a:r>
            <a:r>
              <a:rPr lang="pt-BR" dirty="0" smtClean="0">
                <a:solidFill>
                  <a:schemeClr val="hlink"/>
                </a:solidFill>
                <a:uFill>
                  <a:noFill/>
                </a:uFill>
              </a:rPr>
              <a:t>, quebrando o ciclo da pobreza.</a:t>
            </a:r>
          </a:p>
        </p:txBody>
      </p:sp>
      <p:sp>
        <p:nvSpPr>
          <p:cNvPr id="36" name="Google Shape;680;p41"/>
          <p:cNvSpPr txBox="1">
            <a:spLocks/>
          </p:cNvSpPr>
          <p:nvPr/>
        </p:nvSpPr>
        <p:spPr>
          <a:xfrm>
            <a:off x="3742661" y="4455042"/>
            <a:ext cx="5401339" cy="102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57200" lvl="1" indent="0"/>
            <a:r>
              <a:rPr lang="pt-BR" sz="800" dirty="0"/>
              <a:t>Ministério do Desenvolvimento e Assistência Social, Família e Combate à Fome (MDS) – gov.br/</a:t>
            </a:r>
            <a:r>
              <a:rPr lang="pt-BR" sz="800" dirty="0" err="1"/>
              <a:t>mds</a:t>
            </a:r>
            <a:endParaRPr lang="pt-BR" sz="800" dirty="0"/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42"/>
          <p:cNvGrpSpPr/>
          <p:nvPr/>
        </p:nvGrpSpPr>
        <p:grpSpPr>
          <a:xfrm>
            <a:off x="1516903" y="1454706"/>
            <a:ext cx="807290" cy="980018"/>
            <a:chOff x="6837925" y="265044"/>
            <a:chExt cx="349521" cy="424305"/>
          </a:xfrm>
        </p:grpSpPr>
        <p:sp>
          <p:nvSpPr>
            <p:cNvPr id="686" name="Google Shape;686;p42"/>
            <p:cNvSpPr/>
            <p:nvPr/>
          </p:nvSpPr>
          <p:spPr>
            <a:xfrm>
              <a:off x="6837933" y="265044"/>
              <a:ext cx="349491" cy="384463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6837925" y="549872"/>
              <a:ext cx="349521" cy="139477"/>
            </a:xfrm>
            <a:custGeom>
              <a:avLst/>
              <a:gdLst/>
              <a:ahLst/>
              <a:cxnLst/>
              <a:rect l="l" t="t" r="r" b="b"/>
              <a:pathLst>
                <a:path w="26152" h="10436" extrusionOk="0">
                  <a:moveTo>
                    <a:pt x="0" y="0"/>
                  </a:moveTo>
                  <a:lnTo>
                    <a:pt x="0" y="5915"/>
                  </a:lnTo>
                  <a:lnTo>
                    <a:pt x="13097" y="10436"/>
                  </a:lnTo>
                  <a:lnTo>
                    <a:pt x="26152" y="5915"/>
                  </a:lnTo>
                  <a:lnTo>
                    <a:pt x="26152" y="0"/>
                  </a:lnTo>
                  <a:lnTo>
                    <a:pt x="13097" y="4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42"/>
          <p:cNvGrpSpPr/>
          <p:nvPr/>
        </p:nvGrpSpPr>
        <p:grpSpPr>
          <a:xfrm>
            <a:off x="4187964" y="1454706"/>
            <a:ext cx="807290" cy="980018"/>
            <a:chOff x="6837925" y="265044"/>
            <a:chExt cx="349521" cy="424305"/>
          </a:xfrm>
        </p:grpSpPr>
        <p:sp>
          <p:nvSpPr>
            <p:cNvPr id="689" name="Google Shape;689;p42"/>
            <p:cNvSpPr/>
            <p:nvPr/>
          </p:nvSpPr>
          <p:spPr>
            <a:xfrm>
              <a:off x="6837933" y="265044"/>
              <a:ext cx="349491" cy="384463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6837925" y="549872"/>
              <a:ext cx="349521" cy="139477"/>
            </a:xfrm>
            <a:custGeom>
              <a:avLst/>
              <a:gdLst/>
              <a:ahLst/>
              <a:cxnLst/>
              <a:rect l="l" t="t" r="r" b="b"/>
              <a:pathLst>
                <a:path w="26152" h="10436" extrusionOk="0">
                  <a:moveTo>
                    <a:pt x="0" y="0"/>
                  </a:moveTo>
                  <a:lnTo>
                    <a:pt x="0" y="5915"/>
                  </a:lnTo>
                  <a:lnTo>
                    <a:pt x="13097" y="10436"/>
                  </a:lnTo>
                  <a:lnTo>
                    <a:pt x="26152" y="5915"/>
                  </a:lnTo>
                  <a:lnTo>
                    <a:pt x="26152" y="0"/>
                  </a:lnTo>
                  <a:lnTo>
                    <a:pt x="13097" y="4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2"/>
          <p:cNvGrpSpPr/>
          <p:nvPr/>
        </p:nvGrpSpPr>
        <p:grpSpPr>
          <a:xfrm>
            <a:off x="6819687" y="1454706"/>
            <a:ext cx="807290" cy="980018"/>
            <a:chOff x="6837925" y="265044"/>
            <a:chExt cx="349521" cy="424305"/>
          </a:xfrm>
        </p:grpSpPr>
        <p:sp>
          <p:nvSpPr>
            <p:cNvPr id="692" name="Google Shape;692;p42"/>
            <p:cNvSpPr/>
            <p:nvPr/>
          </p:nvSpPr>
          <p:spPr>
            <a:xfrm>
              <a:off x="6837933" y="265044"/>
              <a:ext cx="349491" cy="384463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6837925" y="549872"/>
              <a:ext cx="349521" cy="139477"/>
            </a:xfrm>
            <a:custGeom>
              <a:avLst/>
              <a:gdLst/>
              <a:ahLst/>
              <a:cxnLst/>
              <a:rect l="l" t="t" r="r" b="b"/>
              <a:pathLst>
                <a:path w="26152" h="10436" extrusionOk="0">
                  <a:moveTo>
                    <a:pt x="0" y="0"/>
                  </a:moveTo>
                  <a:lnTo>
                    <a:pt x="0" y="5915"/>
                  </a:lnTo>
                  <a:lnTo>
                    <a:pt x="13097" y="10436"/>
                  </a:lnTo>
                  <a:lnTo>
                    <a:pt x="26152" y="5915"/>
                  </a:lnTo>
                  <a:lnTo>
                    <a:pt x="26152" y="0"/>
                  </a:lnTo>
                  <a:lnTo>
                    <a:pt x="13097" y="4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4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65058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Elegibilidade ao programa:</a:t>
            </a:r>
            <a:endParaRPr dirty="0"/>
          </a:p>
        </p:txBody>
      </p:sp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1477598" y="157336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696" name="Google Shape;696;p42"/>
          <p:cNvSpPr txBox="1">
            <a:spLocks noGrp="1"/>
          </p:cNvSpPr>
          <p:nvPr>
            <p:ph type="subTitle" idx="1"/>
          </p:nvPr>
        </p:nvSpPr>
        <p:spPr>
          <a:xfrm>
            <a:off x="929567" y="2461356"/>
            <a:ext cx="19821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Renda</a:t>
            </a:r>
            <a:endParaRPr dirty="0"/>
          </a:p>
        </p:txBody>
      </p:sp>
      <p:sp>
        <p:nvSpPr>
          <p:cNvPr id="698" name="Google Shape;698;p42"/>
          <p:cNvSpPr txBox="1">
            <a:spLocks noGrp="1"/>
          </p:cNvSpPr>
          <p:nvPr>
            <p:ph type="title" idx="3"/>
          </p:nvPr>
        </p:nvSpPr>
        <p:spPr>
          <a:xfrm>
            <a:off x="4148659" y="157336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699" name="Google Shape;699;p42"/>
          <p:cNvSpPr txBox="1">
            <a:spLocks noGrp="1"/>
          </p:cNvSpPr>
          <p:nvPr>
            <p:ph type="subTitle" idx="4"/>
          </p:nvPr>
        </p:nvSpPr>
        <p:spPr>
          <a:xfrm>
            <a:off x="3580950" y="2461356"/>
            <a:ext cx="19821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 smtClean="0"/>
              <a:t>Cad</a:t>
            </a:r>
            <a:r>
              <a:rPr lang="pt-BR" dirty="0" smtClean="0"/>
              <a:t> </a:t>
            </a:r>
            <a:r>
              <a:rPr lang="pt-BR" dirty="0" err="1" smtClean="0"/>
              <a:t>Unico</a:t>
            </a:r>
            <a:endParaRPr dirty="0"/>
          </a:p>
        </p:txBody>
      </p:sp>
      <p:sp>
        <p:nvSpPr>
          <p:cNvPr id="701" name="Google Shape;701;p42"/>
          <p:cNvSpPr txBox="1">
            <a:spLocks noGrp="1"/>
          </p:cNvSpPr>
          <p:nvPr>
            <p:ph type="title" idx="6"/>
          </p:nvPr>
        </p:nvSpPr>
        <p:spPr>
          <a:xfrm>
            <a:off x="6780382" y="157336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702" name="Google Shape;702;p42"/>
          <p:cNvSpPr txBox="1">
            <a:spLocks noGrp="1"/>
          </p:cNvSpPr>
          <p:nvPr>
            <p:ph type="subTitle" idx="7"/>
          </p:nvPr>
        </p:nvSpPr>
        <p:spPr>
          <a:xfrm>
            <a:off x="6232333" y="2461356"/>
            <a:ext cx="19821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Compromissos(condicionais)</a:t>
            </a:r>
            <a:endParaRPr dirty="0"/>
          </a:p>
        </p:txBody>
      </p:sp>
      <p:sp>
        <p:nvSpPr>
          <p:cNvPr id="703" name="Google Shape;703;p42"/>
          <p:cNvSpPr txBox="1">
            <a:spLocks noGrp="1"/>
          </p:cNvSpPr>
          <p:nvPr>
            <p:ph type="subTitle" idx="8"/>
          </p:nvPr>
        </p:nvSpPr>
        <p:spPr>
          <a:xfrm>
            <a:off x="6080315" y="3472280"/>
            <a:ext cx="2286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 smtClean="0"/>
              <a:t>Manter crianças e adolescentes na escola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 smtClean="0"/>
              <a:t>Fazer o acompanhamento de </a:t>
            </a:r>
            <a:r>
              <a:rPr lang="pt-BR" sz="1200" dirty="0" err="1" smtClean="0"/>
              <a:t>sáude</a:t>
            </a:r>
            <a:endParaRPr lang="pt-BR" sz="1200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 smtClean="0"/>
              <a:t>Atualizar dados no </a:t>
            </a:r>
            <a:r>
              <a:rPr lang="pt-BR" sz="1200" dirty="0" err="1" smtClean="0"/>
              <a:t>CadÚnico</a:t>
            </a:r>
            <a:r>
              <a:rPr lang="pt-BR" sz="1200" dirty="0" smtClean="0"/>
              <a:t> a cada 2 anos</a:t>
            </a:r>
            <a:endParaRPr sz="1200" dirty="0"/>
          </a:p>
        </p:txBody>
      </p:sp>
      <p:sp>
        <p:nvSpPr>
          <p:cNvPr id="23" name="Google Shape;699;p42"/>
          <p:cNvSpPr txBox="1">
            <a:spLocks/>
          </p:cNvSpPr>
          <p:nvPr/>
        </p:nvSpPr>
        <p:spPr>
          <a:xfrm>
            <a:off x="3600542" y="2403943"/>
            <a:ext cx="19821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/>
            <a:r>
              <a:rPr lang="pt-BR" sz="2000" dirty="0" smtClean="0"/>
              <a:t>´</a:t>
            </a:r>
            <a:endParaRPr lang="pt-BR" sz="2000" dirty="0"/>
          </a:p>
        </p:txBody>
      </p:sp>
      <p:sp>
        <p:nvSpPr>
          <p:cNvPr id="24" name="Google Shape;703;p42"/>
          <p:cNvSpPr txBox="1">
            <a:spLocks/>
          </p:cNvSpPr>
          <p:nvPr/>
        </p:nvSpPr>
        <p:spPr>
          <a:xfrm>
            <a:off x="3428923" y="3096043"/>
            <a:ext cx="22860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Open Sans"/>
              <a:buNone/>
              <a:defRPr sz="1500" b="0" i="0" u="none" strike="noStrike" cap="non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/>
            <a:r>
              <a:rPr lang="pt-BR" sz="1200" dirty="0" smtClean="0"/>
              <a:t>Obrigatório estar inscrito no Cadastro Único e manter os dados atualizados.</a:t>
            </a:r>
          </a:p>
        </p:txBody>
      </p:sp>
      <p:sp>
        <p:nvSpPr>
          <p:cNvPr id="27" name="Google Shape;703;p42"/>
          <p:cNvSpPr txBox="1">
            <a:spLocks noGrp="1"/>
          </p:cNvSpPr>
          <p:nvPr>
            <p:ph type="subTitle" idx="8"/>
          </p:nvPr>
        </p:nvSpPr>
        <p:spPr>
          <a:xfrm>
            <a:off x="777531" y="3472280"/>
            <a:ext cx="22860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pt-BR" sz="1200" dirty="0" smtClean="0"/>
              <a:t>A família precisa estar em situação de pobreza ou extrema pobreza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Extrema pobreza – renda de até R$105 per capita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 smtClean="0"/>
              <a:t>Pobreza – renda de até R$218 per capita</a:t>
            </a:r>
            <a:endParaRPr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8"/>
          <p:cNvSpPr txBox="1">
            <a:spLocks noGrp="1"/>
          </p:cNvSpPr>
          <p:nvPr>
            <p:ph type="title"/>
          </p:nvPr>
        </p:nvSpPr>
        <p:spPr>
          <a:xfrm>
            <a:off x="595424" y="132673"/>
            <a:ext cx="4245434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 smtClean="0"/>
              <a:t>“Como o Bolsa Família está distribuído geograficamente entre estado e municípios?”</a:t>
            </a:r>
            <a:endParaRPr sz="2800" dirty="0"/>
          </a:p>
        </p:txBody>
      </p:sp>
      <p:sp>
        <p:nvSpPr>
          <p:cNvPr id="930" name="Google Shape;930;p48"/>
          <p:cNvSpPr/>
          <p:nvPr/>
        </p:nvSpPr>
        <p:spPr>
          <a:xfrm>
            <a:off x="5475767" y="1233378"/>
            <a:ext cx="3151878" cy="3148398"/>
          </a:xfrm>
          <a:custGeom>
            <a:avLst/>
            <a:gdLst/>
            <a:ahLst/>
            <a:cxnLst/>
            <a:rect l="l" t="t" r="r" b="b"/>
            <a:pathLst>
              <a:path w="140450" h="140007" extrusionOk="0">
                <a:moveTo>
                  <a:pt x="48698" y="1"/>
                </a:moveTo>
                <a:cubicBezTo>
                  <a:pt x="47467" y="1"/>
                  <a:pt x="47615" y="1704"/>
                  <a:pt x="46722" y="1972"/>
                </a:cubicBezTo>
                <a:cubicBezTo>
                  <a:pt x="44800" y="3768"/>
                  <a:pt x="40137" y="3043"/>
                  <a:pt x="40043" y="4996"/>
                </a:cubicBezTo>
                <a:cubicBezTo>
                  <a:pt x="40043" y="5524"/>
                  <a:pt x="39811" y="5748"/>
                  <a:pt x="39536" y="5748"/>
                </a:cubicBezTo>
                <a:cubicBezTo>
                  <a:pt x="39204" y="5748"/>
                  <a:pt x="38809" y="5419"/>
                  <a:pt x="38688" y="4902"/>
                </a:cubicBezTo>
                <a:cubicBezTo>
                  <a:pt x="38499" y="3957"/>
                  <a:pt x="36294" y="4492"/>
                  <a:pt x="35664" y="3862"/>
                </a:cubicBezTo>
                <a:cubicBezTo>
                  <a:pt x="35441" y="3627"/>
                  <a:pt x="34894" y="3524"/>
                  <a:pt x="34361" y="3524"/>
                </a:cubicBezTo>
                <a:cubicBezTo>
                  <a:pt x="33463" y="3524"/>
                  <a:pt x="32605" y="3817"/>
                  <a:pt x="33395" y="4272"/>
                </a:cubicBezTo>
                <a:cubicBezTo>
                  <a:pt x="34624" y="5028"/>
                  <a:pt x="34750" y="5752"/>
                  <a:pt x="34750" y="6918"/>
                </a:cubicBezTo>
                <a:cubicBezTo>
                  <a:pt x="34750" y="8052"/>
                  <a:pt x="35664" y="7737"/>
                  <a:pt x="35664" y="9092"/>
                </a:cubicBezTo>
                <a:cubicBezTo>
                  <a:pt x="35664" y="9657"/>
                  <a:pt x="35845" y="9822"/>
                  <a:pt x="36111" y="9822"/>
                </a:cubicBezTo>
                <a:cubicBezTo>
                  <a:pt x="36482" y="9822"/>
                  <a:pt x="37019" y="9501"/>
                  <a:pt x="37460" y="9501"/>
                </a:cubicBezTo>
                <a:cubicBezTo>
                  <a:pt x="38184" y="9501"/>
                  <a:pt x="38184" y="10762"/>
                  <a:pt x="37018" y="10982"/>
                </a:cubicBezTo>
                <a:cubicBezTo>
                  <a:pt x="34467" y="11675"/>
                  <a:pt x="36010" y="13345"/>
                  <a:pt x="32765" y="14007"/>
                </a:cubicBezTo>
                <a:cubicBezTo>
                  <a:pt x="31994" y="14675"/>
                  <a:pt x="31285" y="15344"/>
                  <a:pt x="30725" y="15344"/>
                </a:cubicBezTo>
                <a:cubicBezTo>
                  <a:pt x="30599" y="15344"/>
                  <a:pt x="30481" y="15310"/>
                  <a:pt x="30371" y="15235"/>
                </a:cubicBezTo>
                <a:cubicBezTo>
                  <a:pt x="30154" y="15144"/>
                  <a:pt x="29953" y="15108"/>
                  <a:pt x="29764" y="15108"/>
                </a:cubicBezTo>
                <a:cubicBezTo>
                  <a:pt x="29038" y="15108"/>
                  <a:pt x="28480" y="15639"/>
                  <a:pt x="27826" y="15639"/>
                </a:cubicBezTo>
                <a:cubicBezTo>
                  <a:pt x="27412" y="15639"/>
                  <a:pt x="26959" y="15426"/>
                  <a:pt x="26401" y="14731"/>
                </a:cubicBezTo>
                <a:cubicBezTo>
                  <a:pt x="25031" y="12776"/>
                  <a:pt x="24509" y="11639"/>
                  <a:pt x="22917" y="11639"/>
                </a:cubicBezTo>
                <a:cubicBezTo>
                  <a:pt x="22277" y="11639"/>
                  <a:pt x="21463" y="11822"/>
                  <a:pt x="20352" y="12211"/>
                </a:cubicBezTo>
                <a:cubicBezTo>
                  <a:pt x="19770" y="12185"/>
                  <a:pt x="18950" y="12140"/>
                  <a:pt x="18126" y="12140"/>
                </a:cubicBezTo>
                <a:cubicBezTo>
                  <a:pt x="15872" y="12140"/>
                  <a:pt x="13583" y="12481"/>
                  <a:pt x="16005" y="14511"/>
                </a:cubicBezTo>
                <a:cubicBezTo>
                  <a:pt x="16635" y="14637"/>
                  <a:pt x="17958" y="15046"/>
                  <a:pt x="16698" y="15928"/>
                </a:cubicBezTo>
                <a:cubicBezTo>
                  <a:pt x="15469" y="16842"/>
                  <a:pt x="14335" y="15613"/>
                  <a:pt x="14335" y="17819"/>
                </a:cubicBezTo>
                <a:cubicBezTo>
                  <a:pt x="14335" y="19992"/>
                  <a:pt x="17139" y="21410"/>
                  <a:pt x="16572" y="23427"/>
                </a:cubicBezTo>
                <a:cubicBezTo>
                  <a:pt x="15501" y="26010"/>
                  <a:pt x="16477" y="31019"/>
                  <a:pt x="14524" y="32878"/>
                </a:cubicBezTo>
                <a:cubicBezTo>
                  <a:pt x="14168" y="32748"/>
                  <a:pt x="13819" y="32694"/>
                  <a:pt x="13474" y="32694"/>
                </a:cubicBezTo>
                <a:cubicBezTo>
                  <a:pt x="12230" y="32694"/>
                  <a:pt x="11028" y="33397"/>
                  <a:pt x="9672" y="33792"/>
                </a:cubicBezTo>
                <a:cubicBezTo>
                  <a:pt x="8097" y="34201"/>
                  <a:pt x="4600" y="35430"/>
                  <a:pt x="4253" y="36690"/>
                </a:cubicBezTo>
                <a:cubicBezTo>
                  <a:pt x="4159" y="38013"/>
                  <a:pt x="2804" y="38738"/>
                  <a:pt x="3119" y="39967"/>
                </a:cubicBezTo>
                <a:cubicBezTo>
                  <a:pt x="3182" y="42140"/>
                  <a:pt x="1071" y="40282"/>
                  <a:pt x="1071" y="44094"/>
                </a:cubicBezTo>
                <a:cubicBezTo>
                  <a:pt x="0" y="45669"/>
                  <a:pt x="3718" y="48347"/>
                  <a:pt x="3434" y="50048"/>
                </a:cubicBezTo>
                <a:cubicBezTo>
                  <a:pt x="3348" y="50963"/>
                  <a:pt x="4014" y="51384"/>
                  <a:pt x="4891" y="51384"/>
                </a:cubicBezTo>
                <a:cubicBezTo>
                  <a:pt x="4981" y="51384"/>
                  <a:pt x="5073" y="51380"/>
                  <a:pt x="5167" y="51371"/>
                </a:cubicBezTo>
                <a:cubicBezTo>
                  <a:pt x="5190" y="51369"/>
                  <a:pt x="5213" y="51368"/>
                  <a:pt x="5235" y="51368"/>
                </a:cubicBezTo>
                <a:cubicBezTo>
                  <a:pt x="6171" y="51368"/>
                  <a:pt x="5424" y="53325"/>
                  <a:pt x="7026" y="53325"/>
                </a:cubicBezTo>
                <a:cubicBezTo>
                  <a:pt x="7800" y="53325"/>
                  <a:pt x="8575" y="53416"/>
                  <a:pt x="9219" y="53416"/>
                </a:cubicBezTo>
                <a:cubicBezTo>
                  <a:pt x="9938" y="53416"/>
                  <a:pt x="10496" y="53302"/>
                  <a:pt x="10712" y="52821"/>
                </a:cubicBezTo>
                <a:cubicBezTo>
                  <a:pt x="11199" y="52129"/>
                  <a:pt x="11532" y="51849"/>
                  <a:pt x="11760" y="51849"/>
                </a:cubicBezTo>
                <a:cubicBezTo>
                  <a:pt x="12747" y="51849"/>
                  <a:pt x="11772" y="57113"/>
                  <a:pt x="12886" y="57113"/>
                </a:cubicBezTo>
                <a:cubicBezTo>
                  <a:pt x="13144" y="57113"/>
                  <a:pt x="13516" y="56829"/>
                  <a:pt x="14051" y="56129"/>
                </a:cubicBezTo>
                <a:cubicBezTo>
                  <a:pt x="14315" y="55765"/>
                  <a:pt x="14718" y="55584"/>
                  <a:pt x="15123" y="55584"/>
                </a:cubicBezTo>
                <a:cubicBezTo>
                  <a:pt x="15491" y="55584"/>
                  <a:pt x="15861" y="55734"/>
                  <a:pt x="16131" y="56034"/>
                </a:cubicBezTo>
                <a:cubicBezTo>
                  <a:pt x="17062" y="56966"/>
                  <a:pt x="17827" y="57309"/>
                  <a:pt x="18529" y="57309"/>
                </a:cubicBezTo>
                <a:cubicBezTo>
                  <a:pt x="20128" y="57309"/>
                  <a:pt x="21398" y="55525"/>
                  <a:pt x="23566" y="54868"/>
                </a:cubicBezTo>
                <a:cubicBezTo>
                  <a:pt x="24794" y="53918"/>
                  <a:pt x="27761" y="52678"/>
                  <a:pt x="29570" y="52678"/>
                </a:cubicBezTo>
                <a:cubicBezTo>
                  <a:pt x="30221" y="52678"/>
                  <a:pt x="30721" y="52839"/>
                  <a:pt x="30938" y="53230"/>
                </a:cubicBezTo>
                <a:cubicBezTo>
                  <a:pt x="29646" y="58586"/>
                  <a:pt x="33049" y="62902"/>
                  <a:pt x="38657" y="62965"/>
                </a:cubicBezTo>
                <a:cubicBezTo>
                  <a:pt x="38696" y="62962"/>
                  <a:pt x="38733" y="62960"/>
                  <a:pt x="38767" y="62960"/>
                </a:cubicBezTo>
                <a:cubicBezTo>
                  <a:pt x="39741" y="62960"/>
                  <a:pt x="39071" y="64194"/>
                  <a:pt x="40074" y="64194"/>
                </a:cubicBezTo>
                <a:cubicBezTo>
                  <a:pt x="41146" y="64194"/>
                  <a:pt x="42973" y="64414"/>
                  <a:pt x="42973" y="65548"/>
                </a:cubicBezTo>
                <a:cubicBezTo>
                  <a:pt x="43824" y="66998"/>
                  <a:pt x="48486" y="65107"/>
                  <a:pt x="48077" y="68730"/>
                </a:cubicBezTo>
                <a:cubicBezTo>
                  <a:pt x="50030" y="73897"/>
                  <a:pt x="47006" y="68951"/>
                  <a:pt x="49022" y="74275"/>
                </a:cubicBezTo>
                <a:cubicBezTo>
                  <a:pt x="48801" y="77363"/>
                  <a:pt x="56299" y="74433"/>
                  <a:pt x="55701" y="77772"/>
                </a:cubicBezTo>
                <a:cubicBezTo>
                  <a:pt x="55701" y="79411"/>
                  <a:pt x="57245" y="79600"/>
                  <a:pt x="57749" y="81143"/>
                </a:cubicBezTo>
                <a:cubicBezTo>
                  <a:pt x="57843" y="83286"/>
                  <a:pt x="57560" y="85428"/>
                  <a:pt x="56898" y="87444"/>
                </a:cubicBezTo>
                <a:cubicBezTo>
                  <a:pt x="56142" y="88232"/>
                  <a:pt x="57591" y="89398"/>
                  <a:pt x="56426" y="89902"/>
                </a:cubicBezTo>
                <a:cubicBezTo>
                  <a:pt x="55512" y="90406"/>
                  <a:pt x="57591" y="91855"/>
                  <a:pt x="57056" y="94186"/>
                </a:cubicBezTo>
                <a:cubicBezTo>
                  <a:pt x="56552" y="96486"/>
                  <a:pt x="56426" y="96896"/>
                  <a:pt x="58820" y="96990"/>
                </a:cubicBezTo>
                <a:cubicBezTo>
                  <a:pt x="60630" y="97061"/>
                  <a:pt x="60967" y="97482"/>
                  <a:pt x="61361" y="97482"/>
                </a:cubicBezTo>
                <a:cubicBezTo>
                  <a:pt x="61495" y="97482"/>
                  <a:pt x="61636" y="97433"/>
                  <a:pt x="61844" y="97305"/>
                </a:cubicBezTo>
                <a:cubicBezTo>
                  <a:pt x="61920" y="97289"/>
                  <a:pt x="61994" y="97281"/>
                  <a:pt x="62066" y="97281"/>
                </a:cubicBezTo>
                <a:cubicBezTo>
                  <a:pt x="64096" y="97281"/>
                  <a:pt x="64752" y="103501"/>
                  <a:pt x="65909" y="104079"/>
                </a:cubicBezTo>
                <a:cubicBezTo>
                  <a:pt x="66261" y="104079"/>
                  <a:pt x="67118" y="103272"/>
                  <a:pt x="68092" y="103272"/>
                </a:cubicBezTo>
                <a:cubicBezTo>
                  <a:pt x="68336" y="103272"/>
                  <a:pt x="68586" y="103323"/>
                  <a:pt x="68838" y="103449"/>
                </a:cubicBezTo>
                <a:cubicBezTo>
                  <a:pt x="70477" y="103921"/>
                  <a:pt x="67137" y="109309"/>
                  <a:pt x="69973" y="109655"/>
                </a:cubicBezTo>
                <a:cubicBezTo>
                  <a:pt x="70034" y="109645"/>
                  <a:pt x="70092" y="109641"/>
                  <a:pt x="70149" y="109641"/>
                </a:cubicBezTo>
                <a:cubicBezTo>
                  <a:pt x="71903" y="109641"/>
                  <a:pt x="71544" y="114252"/>
                  <a:pt x="71422" y="115137"/>
                </a:cubicBezTo>
                <a:cubicBezTo>
                  <a:pt x="71107" y="115925"/>
                  <a:pt x="68523" y="116618"/>
                  <a:pt x="67200" y="117468"/>
                </a:cubicBezTo>
                <a:cubicBezTo>
                  <a:pt x="64459" y="118918"/>
                  <a:pt x="60679" y="124840"/>
                  <a:pt x="58158" y="127455"/>
                </a:cubicBezTo>
                <a:cubicBezTo>
                  <a:pt x="58667" y="127282"/>
                  <a:pt x="59123" y="127206"/>
                  <a:pt x="59535" y="127206"/>
                </a:cubicBezTo>
                <a:cubicBezTo>
                  <a:pt x="61751" y="127206"/>
                  <a:pt x="62694" y="129428"/>
                  <a:pt x="63703" y="130889"/>
                </a:cubicBezTo>
                <a:cubicBezTo>
                  <a:pt x="64048" y="130820"/>
                  <a:pt x="64443" y="129864"/>
                  <a:pt x="64998" y="129864"/>
                </a:cubicBezTo>
                <a:cubicBezTo>
                  <a:pt x="65204" y="129864"/>
                  <a:pt x="65432" y="129996"/>
                  <a:pt x="65688" y="130354"/>
                </a:cubicBezTo>
                <a:cubicBezTo>
                  <a:pt x="67862" y="133095"/>
                  <a:pt x="70918" y="132780"/>
                  <a:pt x="71926" y="136025"/>
                </a:cubicBezTo>
                <a:cubicBezTo>
                  <a:pt x="71765" y="137044"/>
                  <a:pt x="71444" y="140006"/>
                  <a:pt x="72929" y="140006"/>
                </a:cubicBezTo>
                <a:cubicBezTo>
                  <a:pt x="73187" y="140006"/>
                  <a:pt x="73501" y="139916"/>
                  <a:pt x="73879" y="139711"/>
                </a:cubicBezTo>
                <a:cubicBezTo>
                  <a:pt x="77187" y="137222"/>
                  <a:pt x="75927" y="134008"/>
                  <a:pt x="78353" y="131141"/>
                </a:cubicBezTo>
                <a:cubicBezTo>
                  <a:pt x="80054" y="129535"/>
                  <a:pt x="78069" y="128464"/>
                  <a:pt x="80212" y="127455"/>
                </a:cubicBezTo>
                <a:cubicBezTo>
                  <a:pt x="80727" y="127249"/>
                  <a:pt x="81099" y="127157"/>
                  <a:pt x="81355" y="127157"/>
                </a:cubicBezTo>
                <a:cubicBezTo>
                  <a:pt x="83348" y="127157"/>
                  <a:pt x="78296" y="132712"/>
                  <a:pt x="79038" y="132712"/>
                </a:cubicBezTo>
                <a:cubicBezTo>
                  <a:pt x="79203" y="132712"/>
                  <a:pt x="79652" y="132439"/>
                  <a:pt x="80527" y="131772"/>
                </a:cubicBezTo>
                <a:cubicBezTo>
                  <a:pt x="83866" y="130007"/>
                  <a:pt x="84938" y="121848"/>
                  <a:pt x="88466" y="121280"/>
                </a:cubicBezTo>
                <a:cubicBezTo>
                  <a:pt x="91144" y="119327"/>
                  <a:pt x="87584" y="110600"/>
                  <a:pt x="90608" y="108584"/>
                </a:cubicBezTo>
                <a:cubicBezTo>
                  <a:pt x="91680" y="108584"/>
                  <a:pt x="93318" y="106977"/>
                  <a:pt x="94988" y="105276"/>
                </a:cubicBezTo>
                <a:cubicBezTo>
                  <a:pt x="96689" y="103575"/>
                  <a:pt x="97760" y="103417"/>
                  <a:pt x="99524" y="103260"/>
                </a:cubicBezTo>
                <a:cubicBezTo>
                  <a:pt x="101604" y="102504"/>
                  <a:pt x="102675" y="101558"/>
                  <a:pt x="104156" y="100109"/>
                </a:cubicBezTo>
                <a:cubicBezTo>
                  <a:pt x="104374" y="99885"/>
                  <a:pt x="104821" y="99805"/>
                  <a:pt x="105404" y="99805"/>
                </a:cubicBezTo>
                <a:cubicBezTo>
                  <a:pt x="106827" y="99805"/>
                  <a:pt x="109059" y="100280"/>
                  <a:pt x="110740" y="100280"/>
                </a:cubicBezTo>
                <a:cubicBezTo>
                  <a:pt x="111947" y="100280"/>
                  <a:pt x="112870" y="100035"/>
                  <a:pt x="113008" y="99196"/>
                </a:cubicBezTo>
                <a:cubicBezTo>
                  <a:pt x="112914" y="96140"/>
                  <a:pt x="116758" y="98313"/>
                  <a:pt x="116474" y="95257"/>
                </a:cubicBezTo>
                <a:cubicBezTo>
                  <a:pt x="116442" y="92328"/>
                  <a:pt x="119183" y="91666"/>
                  <a:pt x="119246" y="88862"/>
                </a:cubicBezTo>
                <a:cubicBezTo>
                  <a:pt x="120948" y="87696"/>
                  <a:pt x="120790" y="84640"/>
                  <a:pt x="121105" y="82782"/>
                </a:cubicBezTo>
                <a:cubicBezTo>
                  <a:pt x="124382" y="78875"/>
                  <a:pt x="122208" y="82435"/>
                  <a:pt x="123248" y="76607"/>
                </a:cubicBezTo>
                <a:cubicBezTo>
                  <a:pt x="124413" y="73204"/>
                  <a:pt x="122050" y="67407"/>
                  <a:pt x="124035" y="64761"/>
                </a:cubicBezTo>
                <a:cubicBezTo>
                  <a:pt x="124823" y="64068"/>
                  <a:pt x="124413" y="63690"/>
                  <a:pt x="123815" y="63375"/>
                </a:cubicBezTo>
                <a:cubicBezTo>
                  <a:pt x="123237" y="63086"/>
                  <a:pt x="123771" y="62347"/>
                  <a:pt x="124277" y="62347"/>
                </a:cubicBezTo>
                <a:cubicBezTo>
                  <a:pt x="124323" y="62347"/>
                  <a:pt x="124369" y="62353"/>
                  <a:pt x="124413" y="62366"/>
                </a:cubicBezTo>
                <a:cubicBezTo>
                  <a:pt x="124836" y="62491"/>
                  <a:pt x="125319" y="63245"/>
                  <a:pt x="126000" y="63245"/>
                </a:cubicBezTo>
                <a:cubicBezTo>
                  <a:pt x="126181" y="63245"/>
                  <a:pt x="126376" y="63192"/>
                  <a:pt x="126587" y="63060"/>
                </a:cubicBezTo>
                <a:cubicBezTo>
                  <a:pt x="127564" y="62429"/>
                  <a:pt x="128509" y="59815"/>
                  <a:pt x="129328" y="57672"/>
                </a:cubicBezTo>
                <a:cubicBezTo>
                  <a:pt x="135850" y="52285"/>
                  <a:pt x="140449" y="48284"/>
                  <a:pt x="136795" y="38171"/>
                </a:cubicBezTo>
                <a:cubicBezTo>
                  <a:pt x="136574" y="34296"/>
                  <a:pt x="129990" y="38108"/>
                  <a:pt x="125453" y="31712"/>
                </a:cubicBezTo>
                <a:cubicBezTo>
                  <a:pt x="122875" y="28923"/>
                  <a:pt x="120325" y="28146"/>
                  <a:pt x="118156" y="28146"/>
                </a:cubicBezTo>
                <a:cubicBezTo>
                  <a:pt x="117091" y="28146"/>
                  <a:pt x="116117" y="28334"/>
                  <a:pt x="115277" y="28562"/>
                </a:cubicBezTo>
                <a:cubicBezTo>
                  <a:pt x="115034" y="28582"/>
                  <a:pt x="114798" y="28591"/>
                  <a:pt x="114568" y="28591"/>
                </a:cubicBezTo>
                <a:cubicBezTo>
                  <a:pt x="111692" y="28591"/>
                  <a:pt x="109782" y="27161"/>
                  <a:pt x="107756" y="27161"/>
                </a:cubicBezTo>
                <a:cubicBezTo>
                  <a:pt x="106581" y="27161"/>
                  <a:pt x="105367" y="27642"/>
                  <a:pt x="103903" y="29160"/>
                </a:cubicBezTo>
                <a:cubicBezTo>
                  <a:pt x="103789" y="29203"/>
                  <a:pt x="103701" y="29223"/>
                  <a:pt x="103634" y="29223"/>
                </a:cubicBezTo>
                <a:cubicBezTo>
                  <a:pt x="102965" y="29223"/>
                  <a:pt x="104511" y="27199"/>
                  <a:pt x="104597" y="25852"/>
                </a:cubicBezTo>
                <a:cubicBezTo>
                  <a:pt x="104989" y="24768"/>
                  <a:pt x="97488" y="20320"/>
                  <a:pt x="93595" y="20320"/>
                </a:cubicBezTo>
                <a:cubicBezTo>
                  <a:pt x="92173" y="20320"/>
                  <a:pt x="91232" y="20914"/>
                  <a:pt x="91333" y="22481"/>
                </a:cubicBezTo>
                <a:cubicBezTo>
                  <a:pt x="91333" y="23198"/>
                  <a:pt x="91191" y="23384"/>
                  <a:pt x="90962" y="23384"/>
                </a:cubicBezTo>
                <a:cubicBezTo>
                  <a:pt x="90714" y="23384"/>
                  <a:pt x="90365" y="23165"/>
                  <a:pt x="89986" y="23165"/>
                </a:cubicBezTo>
                <a:cubicBezTo>
                  <a:pt x="89622" y="23165"/>
                  <a:pt x="89232" y="23366"/>
                  <a:pt x="88876" y="24151"/>
                </a:cubicBezTo>
                <a:cubicBezTo>
                  <a:pt x="88445" y="25115"/>
                  <a:pt x="87860" y="25446"/>
                  <a:pt x="87402" y="25446"/>
                </a:cubicBezTo>
                <a:cubicBezTo>
                  <a:pt x="86722" y="25446"/>
                  <a:pt x="86321" y="24716"/>
                  <a:pt x="87111" y="24246"/>
                </a:cubicBezTo>
                <a:cubicBezTo>
                  <a:pt x="91760" y="21084"/>
                  <a:pt x="89940" y="18130"/>
                  <a:pt x="85510" y="18130"/>
                </a:cubicBezTo>
                <a:cubicBezTo>
                  <a:pt x="84776" y="18130"/>
                  <a:pt x="83970" y="18211"/>
                  <a:pt x="83110" y="18386"/>
                </a:cubicBezTo>
                <a:cubicBezTo>
                  <a:pt x="81442" y="19070"/>
                  <a:pt x="82148" y="21226"/>
                  <a:pt x="81353" y="21226"/>
                </a:cubicBezTo>
                <a:cubicBezTo>
                  <a:pt x="81232" y="21226"/>
                  <a:pt x="81077" y="21176"/>
                  <a:pt x="80873" y="21064"/>
                </a:cubicBezTo>
                <a:cubicBezTo>
                  <a:pt x="79364" y="20232"/>
                  <a:pt x="80505" y="18225"/>
                  <a:pt x="81705" y="18225"/>
                </a:cubicBezTo>
                <a:cubicBezTo>
                  <a:pt x="81733" y="18225"/>
                  <a:pt x="81760" y="18226"/>
                  <a:pt x="81787" y="18228"/>
                </a:cubicBezTo>
                <a:cubicBezTo>
                  <a:pt x="81802" y="18229"/>
                  <a:pt x="81817" y="18229"/>
                  <a:pt x="81832" y="18229"/>
                </a:cubicBezTo>
                <a:cubicBezTo>
                  <a:pt x="83050" y="18229"/>
                  <a:pt x="84412" y="15748"/>
                  <a:pt x="85253" y="13912"/>
                </a:cubicBezTo>
                <a:cubicBezTo>
                  <a:pt x="86103" y="12053"/>
                  <a:pt x="83803" y="11738"/>
                  <a:pt x="82417" y="10226"/>
                </a:cubicBezTo>
                <a:cubicBezTo>
                  <a:pt x="81286" y="6727"/>
                  <a:pt x="80581" y="4477"/>
                  <a:pt x="79485" y="4477"/>
                </a:cubicBezTo>
                <a:cubicBezTo>
                  <a:pt x="78628" y="4477"/>
                  <a:pt x="77530" y="5855"/>
                  <a:pt x="75801" y="9092"/>
                </a:cubicBezTo>
                <a:cubicBezTo>
                  <a:pt x="75389" y="10329"/>
                  <a:pt x="74915" y="10454"/>
                  <a:pt x="74218" y="10454"/>
                </a:cubicBezTo>
                <a:cubicBezTo>
                  <a:pt x="74041" y="10454"/>
                  <a:pt x="73850" y="10446"/>
                  <a:pt x="73641" y="10446"/>
                </a:cubicBezTo>
                <a:cubicBezTo>
                  <a:pt x="73228" y="10446"/>
                  <a:pt x="72747" y="10478"/>
                  <a:pt x="72178" y="10667"/>
                </a:cubicBezTo>
                <a:cubicBezTo>
                  <a:pt x="71735" y="10754"/>
                  <a:pt x="71359" y="10792"/>
                  <a:pt x="71033" y="10792"/>
                </a:cubicBezTo>
                <a:cubicBezTo>
                  <a:pt x="68914" y="10792"/>
                  <a:pt x="68940" y="9194"/>
                  <a:pt x="66799" y="9194"/>
                </a:cubicBezTo>
                <a:cubicBezTo>
                  <a:pt x="66294" y="9194"/>
                  <a:pt x="65670" y="9282"/>
                  <a:pt x="64869" y="9501"/>
                </a:cubicBezTo>
                <a:cubicBezTo>
                  <a:pt x="64834" y="9499"/>
                  <a:pt x="64800" y="9498"/>
                  <a:pt x="64768" y="9498"/>
                </a:cubicBezTo>
                <a:cubicBezTo>
                  <a:pt x="63556" y="9498"/>
                  <a:pt x="64310" y="11185"/>
                  <a:pt x="63420" y="11707"/>
                </a:cubicBezTo>
                <a:cubicBezTo>
                  <a:pt x="63281" y="11781"/>
                  <a:pt x="63111" y="11811"/>
                  <a:pt x="62919" y="11811"/>
                </a:cubicBezTo>
                <a:cubicBezTo>
                  <a:pt x="62115" y="11811"/>
                  <a:pt x="60929" y="11285"/>
                  <a:pt x="60057" y="11285"/>
                </a:cubicBezTo>
                <a:cubicBezTo>
                  <a:pt x="59721" y="11285"/>
                  <a:pt x="59432" y="11364"/>
                  <a:pt x="59229" y="11581"/>
                </a:cubicBezTo>
                <a:cubicBezTo>
                  <a:pt x="58876" y="11989"/>
                  <a:pt x="58575" y="12044"/>
                  <a:pt x="58314" y="12044"/>
                </a:cubicBezTo>
                <a:cubicBezTo>
                  <a:pt x="58216" y="12044"/>
                  <a:pt x="58124" y="12037"/>
                  <a:pt x="58037" y="12037"/>
                </a:cubicBezTo>
                <a:cubicBezTo>
                  <a:pt x="57819" y="12037"/>
                  <a:pt x="57631" y="12086"/>
                  <a:pt x="57465" y="12431"/>
                </a:cubicBezTo>
                <a:cubicBezTo>
                  <a:pt x="56525" y="13187"/>
                  <a:pt x="55571" y="13508"/>
                  <a:pt x="54674" y="13508"/>
                </a:cubicBezTo>
                <a:cubicBezTo>
                  <a:pt x="51269" y="13508"/>
                  <a:pt x="48672" y="8888"/>
                  <a:pt x="50692" y="5847"/>
                </a:cubicBezTo>
                <a:cubicBezTo>
                  <a:pt x="51511" y="5217"/>
                  <a:pt x="51511" y="3452"/>
                  <a:pt x="50377" y="2948"/>
                </a:cubicBezTo>
                <a:cubicBezTo>
                  <a:pt x="49211" y="2413"/>
                  <a:pt x="50377" y="239"/>
                  <a:pt x="48927" y="18"/>
                </a:cubicBezTo>
                <a:cubicBezTo>
                  <a:pt x="48846" y="6"/>
                  <a:pt x="48770" y="1"/>
                  <a:pt x="486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/>
          <p:nvPr/>
        </p:nvSpPr>
        <p:spPr>
          <a:xfrm>
            <a:off x="7742693" y="2229526"/>
            <a:ext cx="220324" cy="220777"/>
          </a:xfrm>
          <a:prstGeom prst="star5">
            <a:avLst>
              <a:gd name="adj" fmla="val 24744"/>
              <a:gd name="hf" fmla="val 105146"/>
              <a:gd name="vf" fmla="val 110557"/>
            </a:avLst>
          </a:prstGeom>
          <a:solidFill>
            <a:srgbClr val="00D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7508011" y="3179338"/>
            <a:ext cx="220324" cy="220777"/>
          </a:xfrm>
          <a:prstGeom prst="star5">
            <a:avLst>
              <a:gd name="adj" fmla="val 24744"/>
              <a:gd name="hf" fmla="val 105146"/>
              <a:gd name="vf" fmla="val 11055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7089387" y="3817282"/>
            <a:ext cx="220324" cy="220777"/>
          </a:xfrm>
          <a:prstGeom prst="star5">
            <a:avLst>
              <a:gd name="adj" fmla="val 24744"/>
              <a:gd name="hf" fmla="val 105146"/>
              <a:gd name="vf" fmla="val 1105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949;p48"/>
          <p:cNvSpPr/>
          <p:nvPr/>
        </p:nvSpPr>
        <p:spPr>
          <a:xfrm>
            <a:off x="6407401" y="1792042"/>
            <a:ext cx="220324" cy="220777"/>
          </a:xfrm>
          <a:prstGeom prst="star5">
            <a:avLst>
              <a:gd name="adj" fmla="val 24744"/>
              <a:gd name="hf" fmla="val 105146"/>
              <a:gd name="vf" fmla="val 11055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Google Shape;949;p48"/>
          <p:cNvSpPr/>
          <p:nvPr/>
        </p:nvSpPr>
        <p:spPr>
          <a:xfrm>
            <a:off x="6938412" y="2807577"/>
            <a:ext cx="226587" cy="213462"/>
          </a:xfrm>
          <a:prstGeom prst="star5">
            <a:avLst>
              <a:gd name="adj" fmla="val 24744"/>
              <a:gd name="hf" fmla="val 105146"/>
              <a:gd name="vf" fmla="val 110557"/>
            </a:avLst>
          </a:prstGeom>
          <a:solidFill>
            <a:srgbClr val="E2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703;p42"/>
          <p:cNvSpPr txBox="1">
            <a:spLocks/>
          </p:cNvSpPr>
          <p:nvPr/>
        </p:nvSpPr>
        <p:spPr>
          <a:xfrm>
            <a:off x="595424" y="3006495"/>
            <a:ext cx="5624243" cy="137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  <a:defRPr sz="12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indent="-323850">
              <a:buClr>
                <a:schemeClr val="accent4"/>
              </a:buClr>
              <a:buSzPts val="1500"/>
              <a:buFont typeface="Open Sans"/>
              <a:buNone/>
              <a:defRPr sz="150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400" dirty="0" smtClean="0"/>
              <a:t>Quais regiões concentram mais beneficiários?</a:t>
            </a:r>
          </a:p>
          <a:p>
            <a:pPr>
              <a:lnSpc>
                <a:spcPct val="150000"/>
              </a:lnSpc>
            </a:pPr>
            <a:r>
              <a:rPr lang="pt-BR" sz="1400" dirty="0" smtClean="0"/>
              <a:t>Qual a proporção das desigualdades regionais?</a:t>
            </a:r>
          </a:p>
          <a:p>
            <a:pPr>
              <a:lnSpc>
                <a:spcPct val="150000"/>
              </a:lnSpc>
            </a:pPr>
            <a:r>
              <a:rPr lang="pt-BR" sz="1400" dirty="0" smtClean="0"/>
              <a:t>Existe proporcionalidade nas áreas que o programa chega?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2"/>
          <p:cNvSpPr txBox="1">
            <a:spLocks noGrp="1"/>
          </p:cNvSpPr>
          <p:nvPr>
            <p:ph type="subTitle" idx="1"/>
          </p:nvPr>
        </p:nvSpPr>
        <p:spPr>
          <a:xfrm>
            <a:off x="5295142" y="2053348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Analisar cobertura geográfica</a:t>
            </a:r>
            <a:endParaRPr dirty="0"/>
          </a:p>
        </p:txBody>
      </p:sp>
      <p:sp>
        <p:nvSpPr>
          <p:cNvPr id="1557" name="Google Shape;1557;p72"/>
          <p:cNvSpPr txBox="1">
            <a:spLocks noGrp="1"/>
          </p:cNvSpPr>
          <p:nvPr>
            <p:ph type="subTitle" idx="3"/>
          </p:nvPr>
        </p:nvSpPr>
        <p:spPr>
          <a:xfrm>
            <a:off x="5295142" y="3339548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Mapear e comparar dados baseados na região</a:t>
            </a:r>
            <a:endParaRPr dirty="0"/>
          </a:p>
        </p:txBody>
      </p:sp>
      <p:sp>
        <p:nvSpPr>
          <p:cNvPr id="1558" name="Google Shape;1558;p72"/>
          <p:cNvSpPr txBox="1">
            <a:spLocks noGrp="1"/>
          </p:cNvSpPr>
          <p:nvPr>
            <p:ph type="title"/>
          </p:nvPr>
        </p:nvSpPr>
        <p:spPr>
          <a:xfrm>
            <a:off x="429634" y="284617"/>
            <a:ext cx="65058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Objetivos</a:t>
            </a:r>
            <a:endParaRPr dirty="0"/>
          </a:p>
        </p:txBody>
      </p:sp>
      <p:grpSp>
        <p:nvGrpSpPr>
          <p:cNvPr id="1560" name="Google Shape;1560;p72"/>
          <p:cNvGrpSpPr/>
          <p:nvPr/>
        </p:nvGrpSpPr>
        <p:grpSpPr>
          <a:xfrm>
            <a:off x="4306826" y="1907986"/>
            <a:ext cx="865705" cy="708304"/>
            <a:chOff x="820500" y="1451559"/>
            <a:chExt cx="865705" cy="708304"/>
          </a:xfrm>
        </p:grpSpPr>
        <p:sp>
          <p:nvSpPr>
            <p:cNvPr id="1561" name="Google Shape;1561;p72"/>
            <p:cNvSpPr/>
            <p:nvPr/>
          </p:nvSpPr>
          <p:spPr>
            <a:xfrm>
              <a:off x="820500" y="1451564"/>
              <a:ext cx="708300" cy="70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2"/>
            <p:cNvSpPr/>
            <p:nvPr/>
          </p:nvSpPr>
          <p:spPr>
            <a:xfrm rot="-5400000">
              <a:off x="1192316" y="1665737"/>
              <a:ext cx="708065" cy="279711"/>
            </a:xfrm>
            <a:custGeom>
              <a:avLst/>
              <a:gdLst/>
              <a:ahLst/>
              <a:cxnLst/>
              <a:rect l="l" t="t" r="r" b="b"/>
              <a:pathLst>
                <a:path w="26152" h="10436" extrusionOk="0">
                  <a:moveTo>
                    <a:pt x="0" y="0"/>
                  </a:moveTo>
                  <a:lnTo>
                    <a:pt x="0" y="5915"/>
                  </a:lnTo>
                  <a:lnTo>
                    <a:pt x="13097" y="10436"/>
                  </a:lnTo>
                  <a:lnTo>
                    <a:pt x="26152" y="5915"/>
                  </a:lnTo>
                  <a:lnTo>
                    <a:pt x="26152" y="0"/>
                  </a:lnTo>
                  <a:lnTo>
                    <a:pt x="13097" y="4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3" name="Google Shape;1563;p72"/>
          <p:cNvGrpSpPr/>
          <p:nvPr/>
        </p:nvGrpSpPr>
        <p:grpSpPr>
          <a:xfrm>
            <a:off x="4306814" y="3193770"/>
            <a:ext cx="865705" cy="708304"/>
            <a:chOff x="820500" y="1451559"/>
            <a:chExt cx="865705" cy="708304"/>
          </a:xfrm>
        </p:grpSpPr>
        <p:sp>
          <p:nvSpPr>
            <p:cNvPr id="1564" name="Google Shape;1564;p72"/>
            <p:cNvSpPr/>
            <p:nvPr/>
          </p:nvSpPr>
          <p:spPr>
            <a:xfrm>
              <a:off x="820500" y="1451564"/>
              <a:ext cx="708300" cy="708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2"/>
            <p:cNvSpPr/>
            <p:nvPr/>
          </p:nvSpPr>
          <p:spPr>
            <a:xfrm rot="-5400000">
              <a:off x="1192316" y="1665737"/>
              <a:ext cx="708065" cy="279711"/>
            </a:xfrm>
            <a:custGeom>
              <a:avLst/>
              <a:gdLst/>
              <a:ahLst/>
              <a:cxnLst/>
              <a:rect l="l" t="t" r="r" b="b"/>
              <a:pathLst>
                <a:path w="26152" h="10436" extrusionOk="0">
                  <a:moveTo>
                    <a:pt x="0" y="0"/>
                  </a:moveTo>
                  <a:lnTo>
                    <a:pt x="0" y="5915"/>
                  </a:lnTo>
                  <a:lnTo>
                    <a:pt x="13097" y="10436"/>
                  </a:lnTo>
                  <a:lnTo>
                    <a:pt x="26152" y="5915"/>
                  </a:lnTo>
                  <a:lnTo>
                    <a:pt x="26152" y="0"/>
                  </a:lnTo>
                  <a:lnTo>
                    <a:pt x="13097" y="4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6" name="Google Shape;1566;p72"/>
          <p:cNvGrpSpPr/>
          <p:nvPr/>
        </p:nvGrpSpPr>
        <p:grpSpPr>
          <a:xfrm>
            <a:off x="4448678" y="3359000"/>
            <a:ext cx="377935" cy="377844"/>
            <a:chOff x="4628325" y="3599825"/>
            <a:chExt cx="295400" cy="295375"/>
          </a:xfrm>
        </p:grpSpPr>
        <p:sp>
          <p:nvSpPr>
            <p:cNvPr id="1567" name="Google Shape;1567;p72"/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2"/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2"/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2"/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2"/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2"/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2"/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2"/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2"/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2"/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2"/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2"/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9" name="Google Shape;1579;p72"/>
          <p:cNvGrpSpPr/>
          <p:nvPr/>
        </p:nvGrpSpPr>
        <p:grpSpPr>
          <a:xfrm>
            <a:off x="4448182" y="2072033"/>
            <a:ext cx="378926" cy="380210"/>
            <a:chOff x="4991425" y="3234750"/>
            <a:chExt cx="296175" cy="297225"/>
          </a:xfrm>
        </p:grpSpPr>
        <p:sp>
          <p:nvSpPr>
            <p:cNvPr id="1580" name="Google Shape;1580;p72"/>
            <p:cNvSpPr/>
            <p:nvPr/>
          </p:nvSpPr>
          <p:spPr>
            <a:xfrm>
              <a:off x="5077275" y="3304450"/>
              <a:ext cx="122100" cy="99275"/>
            </a:xfrm>
            <a:custGeom>
              <a:avLst/>
              <a:gdLst/>
              <a:ahLst/>
              <a:cxnLst/>
              <a:rect l="l" t="t" r="r" b="b"/>
              <a:pathLst>
                <a:path w="4884" h="3971" extrusionOk="0">
                  <a:moveTo>
                    <a:pt x="2426" y="1"/>
                  </a:moveTo>
                  <a:cubicBezTo>
                    <a:pt x="1103" y="1"/>
                    <a:pt x="0" y="1104"/>
                    <a:pt x="0" y="2427"/>
                  </a:cubicBezTo>
                  <a:cubicBezTo>
                    <a:pt x="0" y="3025"/>
                    <a:pt x="190" y="3530"/>
                    <a:pt x="536" y="3971"/>
                  </a:cubicBezTo>
                  <a:cubicBezTo>
                    <a:pt x="820" y="3624"/>
                    <a:pt x="1103" y="3309"/>
                    <a:pt x="1481" y="3057"/>
                  </a:cubicBezTo>
                  <a:cubicBezTo>
                    <a:pt x="1261" y="2805"/>
                    <a:pt x="1103" y="2458"/>
                    <a:pt x="1103" y="2112"/>
                  </a:cubicBezTo>
                  <a:cubicBezTo>
                    <a:pt x="1103" y="1356"/>
                    <a:pt x="1733" y="726"/>
                    <a:pt x="2489" y="726"/>
                  </a:cubicBezTo>
                  <a:cubicBezTo>
                    <a:pt x="3214" y="726"/>
                    <a:pt x="3844" y="1356"/>
                    <a:pt x="3844" y="2112"/>
                  </a:cubicBezTo>
                  <a:cubicBezTo>
                    <a:pt x="3844" y="2458"/>
                    <a:pt x="3687" y="2805"/>
                    <a:pt x="3466" y="3057"/>
                  </a:cubicBezTo>
                  <a:cubicBezTo>
                    <a:pt x="3844" y="3246"/>
                    <a:pt x="4128" y="3561"/>
                    <a:pt x="4317" y="3971"/>
                  </a:cubicBezTo>
                  <a:cubicBezTo>
                    <a:pt x="4695" y="3530"/>
                    <a:pt x="4884" y="3025"/>
                    <a:pt x="4884" y="2427"/>
                  </a:cubicBezTo>
                  <a:cubicBezTo>
                    <a:pt x="4884" y="1104"/>
                    <a:pt x="3781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2"/>
            <p:cNvSpPr/>
            <p:nvPr/>
          </p:nvSpPr>
          <p:spPr>
            <a:xfrm>
              <a:off x="5121375" y="333990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2"/>
            <p:cNvSpPr/>
            <p:nvPr/>
          </p:nvSpPr>
          <p:spPr>
            <a:xfrm>
              <a:off x="5009550" y="3234750"/>
              <a:ext cx="259150" cy="261125"/>
            </a:xfrm>
            <a:custGeom>
              <a:avLst/>
              <a:gdLst/>
              <a:ahLst/>
              <a:cxnLst/>
              <a:rect l="l" t="t" r="r" b="b"/>
              <a:pathLst>
                <a:path w="10366" h="10445" extrusionOk="0">
                  <a:moveTo>
                    <a:pt x="5198" y="2159"/>
                  </a:moveTo>
                  <a:cubicBezTo>
                    <a:pt x="6931" y="2159"/>
                    <a:pt x="8286" y="3514"/>
                    <a:pt x="8286" y="5246"/>
                  </a:cubicBezTo>
                  <a:cubicBezTo>
                    <a:pt x="8286" y="6916"/>
                    <a:pt x="6931" y="8365"/>
                    <a:pt x="5198" y="8365"/>
                  </a:cubicBezTo>
                  <a:cubicBezTo>
                    <a:pt x="3340" y="8365"/>
                    <a:pt x="2079" y="6822"/>
                    <a:pt x="2079" y="5246"/>
                  </a:cubicBezTo>
                  <a:cubicBezTo>
                    <a:pt x="2079" y="3514"/>
                    <a:pt x="3497" y="2159"/>
                    <a:pt x="5198" y="2159"/>
                  </a:cubicBezTo>
                  <a:close/>
                  <a:moveTo>
                    <a:pt x="5167" y="1"/>
                  </a:moveTo>
                  <a:cubicBezTo>
                    <a:pt x="5088" y="1"/>
                    <a:pt x="5009" y="17"/>
                    <a:pt x="4946" y="48"/>
                  </a:cubicBezTo>
                  <a:lnTo>
                    <a:pt x="4001" y="836"/>
                  </a:lnTo>
                  <a:lnTo>
                    <a:pt x="2773" y="678"/>
                  </a:lnTo>
                  <a:cubicBezTo>
                    <a:pt x="2756" y="675"/>
                    <a:pt x="2739" y="673"/>
                    <a:pt x="2723" y="673"/>
                  </a:cubicBezTo>
                  <a:cubicBezTo>
                    <a:pt x="2583" y="673"/>
                    <a:pt x="2454" y="786"/>
                    <a:pt x="2426" y="899"/>
                  </a:cubicBezTo>
                  <a:lnTo>
                    <a:pt x="1953" y="2033"/>
                  </a:lnTo>
                  <a:lnTo>
                    <a:pt x="819" y="2505"/>
                  </a:lnTo>
                  <a:cubicBezTo>
                    <a:pt x="662" y="2568"/>
                    <a:pt x="567" y="2694"/>
                    <a:pt x="630" y="2852"/>
                  </a:cubicBezTo>
                  <a:lnTo>
                    <a:pt x="788" y="4081"/>
                  </a:lnTo>
                  <a:lnTo>
                    <a:pt x="32" y="5026"/>
                  </a:lnTo>
                  <a:cubicBezTo>
                    <a:pt x="0" y="5183"/>
                    <a:pt x="0" y="5341"/>
                    <a:pt x="63" y="5467"/>
                  </a:cubicBezTo>
                  <a:lnTo>
                    <a:pt x="819" y="6381"/>
                  </a:lnTo>
                  <a:lnTo>
                    <a:pt x="662" y="7609"/>
                  </a:lnTo>
                  <a:cubicBezTo>
                    <a:pt x="630" y="7767"/>
                    <a:pt x="725" y="7924"/>
                    <a:pt x="851" y="7956"/>
                  </a:cubicBezTo>
                  <a:lnTo>
                    <a:pt x="1985" y="8428"/>
                  </a:lnTo>
                  <a:lnTo>
                    <a:pt x="2457" y="9594"/>
                  </a:lnTo>
                  <a:cubicBezTo>
                    <a:pt x="2536" y="9725"/>
                    <a:pt x="2637" y="9791"/>
                    <a:pt x="2741" y="9791"/>
                  </a:cubicBezTo>
                  <a:cubicBezTo>
                    <a:pt x="2762" y="9791"/>
                    <a:pt x="2783" y="9788"/>
                    <a:pt x="2804" y="9783"/>
                  </a:cubicBezTo>
                  <a:lnTo>
                    <a:pt x="4033" y="9626"/>
                  </a:lnTo>
                  <a:lnTo>
                    <a:pt x="4978" y="10382"/>
                  </a:lnTo>
                  <a:cubicBezTo>
                    <a:pt x="5072" y="10413"/>
                    <a:pt x="5104" y="10445"/>
                    <a:pt x="5167" y="10445"/>
                  </a:cubicBezTo>
                  <a:cubicBezTo>
                    <a:pt x="5261" y="10445"/>
                    <a:pt x="5324" y="10413"/>
                    <a:pt x="5387" y="10382"/>
                  </a:cubicBezTo>
                  <a:lnTo>
                    <a:pt x="6333" y="9626"/>
                  </a:lnTo>
                  <a:lnTo>
                    <a:pt x="7530" y="9783"/>
                  </a:lnTo>
                  <a:cubicBezTo>
                    <a:pt x="7687" y="9783"/>
                    <a:pt x="7876" y="9689"/>
                    <a:pt x="7908" y="9594"/>
                  </a:cubicBezTo>
                  <a:lnTo>
                    <a:pt x="8380" y="8428"/>
                  </a:lnTo>
                  <a:lnTo>
                    <a:pt x="9515" y="7956"/>
                  </a:lnTo>
                  <a:cubicBezTo>
                    <a:pt x="9672" y="7893"/>
                    <a:pt x="9735" y="7767"/>
                    <a:pt x="9704" y="7609"/>
                  </a:cubicBezTo>
                  <a:lnTo>
                    <a:pt x="9546" y="6381"/>
                  </a:lnTo>
                  <a:lnTo>
                    <a:pt x="10302" y="5467"/>
                  </a:lnTo>
                  <a:cubicBezTo>
                    <a:pt x="10365" y="5341"/>
                    <a:pt x="10365" y="5120"/>
                    <a:pt x="10302" y="5026"/>
                  </a:cubicBezTo>
                  <a:lnTo>
                    <a:pt x="9546" y="4081"/>
                  </a:lnTo>
                  <a:lnTo>
                    <a:pt x="9704" y="2852"/>
                  </a:lnTo>
                  <a:cubicBezTo>
                    <a:pt x="9735" y="2694"/>
                    <a:pt x="9641" y="2537"/>
                    <a:pt x="9515" y="2505"/>
                  </a:cubicBezTo>
                  <a:lnTo>
                    <a:pt x="8380" y="2033"/>
                  </a:lnTo>
                  <a:lnTo>
                    <a:pt x="7908" y="899"/>
                  </a:lnTo>
                  <a:cubicBezTo>
                    <a:pt x="7826" y="762"/>
                    <a:pt x="7719" y="672"/>
                    <a:pt x="7589" y="672"/>
                  </a:cubicBezTo>
                  <a:cubicBezTo>
                    <a:pt x="7570" y="672"/>
                    <a:pt x="7550" y="674"/>
                    <a:pt x="7530" y="678"/>
                  </a:cubicBezTo>
                  <a:lnTo>
                    <a:pt x="6333" y="836"/>
                  </a:lnTo>
                  <a:lnTo>
                    <a:pt x="5387" y="48"/>
                  </a:lnTo>
                  <a:cubicBezTo>
                    <a:pt x="5324" y="17"/>
                    <a:pt x="5246" y="1"/>
                    <a:pt x="5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2"/>
            <p:cNvSpPr/>
            <p:nvPr/>
          </p:nvSpPr>
          <p:spPr>
            <a:xfrm>
              <a:off x="5105625" y="3391900"/>
              <a:ext cx="66975" cy="34675"/>
            </a:xfrm>
            <a:custGeom>
              <a:avLst/>
              <a:gdLst/>
              <a:ahLst/>
              <a:cxnLst/>
              <a:rect l="l" t="t" r="r" b="b"/>
              <a:pathLst>
                <a:path w="2679" h="1387" extrusionOk="0">
                  <a:moveTo>
                    <a:pt x="1355" y="0"/>
                  </a:moveTo>
                  <a:cubicBezTo>
                    <a:pt x="725" y="0"/>
                    <a:pt x="190" y="441"/>
                    <a:pt x="1" y="977"/>
                  </a:cubicBezTo>
                  <a:cubicBezTo>
                    <a:pt x="410" y="1229"/>
                    <a:pt x="820" y="1386"/>
                    <a:pt x="1355" y="1386"/>
                  </a:cubicBezTo>
                  <a:cubicBezTo>
                    <a:pt x="1859" y="1386"/>
                    <a:pt x="2301" y="1229"/>
                    <a:pt x="2679" y="977"/>
                  </a:cubicBezTo>
                  <a:cubicBezTo>
                    <a:pt x="2521" y="410"/>
                    <a:pt x="1985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2"/>
            <p:cNvSpPr/>
            <p:nvPr/>
          </p:nvSpPr>
          <p:spPr>
            <a:xfrm>
              <a:off x="5192275" y="3443075"/>
              <a:ext cx="95325" cy="86975"/>
            </a:xfrm>
            <a:custGeom>
              <a:avLst/>
              <a:gdLst/>
              <a:ahLst/>
              <a:cxnLst/>
              <a:rect l="l" t="t" r="r" b="b"/>
              <a:pathLst>
                <a:path w="3813" h="3479" extrusionOk="0">
                  <a:moveTo>
                    <a:pt x="2867" y="1"/>
                  </a:moveTo>
                  <a:cubicBezTo>
                    <a:pt x="2741" y="127"/>
                    <a:pt x="2647" y="221"/>
                    <a:pt x="2489" y="284"/>
                  </a:cubicBezTo>
                  <a:lnTo>
                    <a:pt x="1607" y="631"/>
                  </a:lnTo>
                  <a:lnTo>
                    <a:pt x="1260" y="1482"/>
                  </a:lnTo>
                  <a:cubicBezTo>
                    <a:pt x="1103" y="1891"/>
                    <a:pt x="693" y="2112"/>
                    <a:pt x="284" y="2112"/>
                  </a:cubicBezTo>
                  <a:lnTo>
                    <a:pt x="158" y="2112"/>
                  </a:lnTo>
                  <a:lnTo>
                    <a:pt x="0" y="2080"/>
                  </a:lnTo>
                  <a:lnTo>
                    <a:pt x="1166" y="3372"/>
                  </a:lnTo>
                  <a:cubicBezTo>
                    <a:pt x="1237" y="3443"/>
                    <a:pt x="1343" y="3478"/>
                    <a:pt x="1445" y="3478"/>
                  </a:cubicBezTo>
                  <a:cubicBezTo>
                    <a:pt x="1479" y="3478"/>
                    <a:pt x="1512" y="3474"/>
                    <a:pt x="1544" y="3466"/>
                  </a:cubicBezTo>
                  <a:cubicBezTo>
                    <a:pt x="1638" y="3403"/>
                    <a:pt x="1764" y="3340"/>
                    <a:pt x="1764" y="3183"/>
                  </a:cubicBezTo>
                  <a:lnTo>
                    <a:pt x="2080" y="1639"/>
                  </a:lnTo>
                  <a:lnTo>
                    <a:pt x="3497" y="1324"/>
                  </a:lnTo>
                  <a:cubicBezTo>
                    <a:pt x="3532" y="1338"/>
                    <a:pt x="3563" y="1344"/>
                    <a:pt x="3592" y="1344"/>
                  </a:cubicBezTo>
                  <a:cubicBezTo>
                    <a:pt x="3693" y="1344"/>
                    <a:pt x="3756" y="1265"/>
                    <a:pt x="3781" y="1167"/>
                  </a:cubicBezTo>
                  <a:cubicBezTo>
                    <a:pt x="3812" y="1072"/>
                    <a:pt x="3781" y="946"/>
                    <a:pt x="3686" y="820"/>
                  </a:cubicBezTo>
                  <a:lnTo>
                    <a:pt x="2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2"/>
            <p:cNvSpPr/>
            <p:nvPr/>
          </p:nvSpPr>
          <p:spPr>
            <a:xfrm>
              <a:off x="4991425" y="3444650"/>
              <a:ext cx="95325" cy="87325"/>
            </a:xfrm>
            <a:custGeom>
              <a:avLst/>
              <a:gdLst/>
              <a:ahLst/>
              <a:cxnLst/>
              <a:rect l="l" t="t" r="r" b="b"/>
              <a:pathLst>
                <a:path w="3813" h="3493" extrusionOk="0">
                  <a:moveTo>
                    <a:pt x="946" y="1"/>
                  </a:moveTo>
                  <a:lnTo>
                    <a:pt x="126" y="851"/>
                  </a:lnTo>
                  <a:cubicBezTo>
                    <a:pt x="0" y="851"/>
                    <a:pt x="0" y="1009"/>
                    <a:pt x="32" y="1104"/>
                  </a:cubicBezTo>
                  <a:cubicBezTo>
                    <a:pt x="95" y="1230"/>
                    <a:pt x="158" y="1324"/>
                    <a:pt x="315" y="1356"/>
                  </a:cubicBezTo>
                  <a:lnTo>
                    <a:pt x="1733" y="1671"/>
                  </a:lnTo>
                  <a:lnTo>
                    <a:pt x="2048" y="3214"/>
                  </a:lnTo>
                  <a:cubicBezTo>
                    <a:pt x="2080" y="3309"/>
                    <a:pt x="2174" y="3435"/>
                    <a:pt x="2300" y="3466"/>
                  </a:cubicBezTo>
                  <a:cubicBezTo>
                    <a:pt x="2328" y="3485"/>
                    <a:pt x="2361" y="3492"/>
                    <a:pt x="2396" y="3492"/>
                  </a:cubicBezTo>
                  <a:cubicBezTo>
                    <a:pt x="2482" y="3492"/>
                    <a:pt x="2580" y="3448"/>
                    <a:pt x="2647" y="3403"/>
                  </a:cubicBezTo>
                  <a:lnTo>
                    <a:pt x="3813" y="2112"/>
                  </a:lnTo>
                  <a:lnTo>
                    <a:pt x="3813" y="2112"/>
                  </a:lnTo>
                  <a:lnTo>
                    <a:pt x="3624" y="2143"/>
                  </a:lnTo>
                  <a:lnTo>
                    <a:pt x="3561" y="2143"/>
                  </a:lnTo>
                  <a:cubicBezTo>
                    <a:pt x="3119" y="2143"/>
                    <a:pt x="2773" y="1891"/>
                    <a:pt x="2552" y="1513"/>
                  </a:cubicBezTo>
                  <a:lnTo>
                    <a:pt x="2206" y="631"/>
                  </a:lnTo>
                  <a:lnTo>
                    <a:pt x="1355" y="284"/>
                  </a:lnTo>
                  <a:cubicBezTo>
                    <a:pt x="1198" y="221"/>
                    <a:pt x="1072" y="127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680;p74"/>
          <p:cNvGrpSpPr>
            <a:grpSpLocks noChangeAspect="1"/>
          </p:cNvGrpSpPr>
          <p:nvPr/>
        </p:nvGrpSpPr>
        <p:grpSpPr>
          <a:xfrm>
            <a:off x="1280422" y="1210053"/>
            <a:ext cx="2402112" cy="3182512"/>
            <a:chOff x="2865513" y="1835776"/>
            <a:chExt cx="1507063" cy="1994489"/>
          </a:xfrm>
        </p:grpSpPr>
        <p:sp>
          <p:nvSpPr>
            <p:cNvPr id="36" name="Google Shape;1681;p74"/>
            <p:cNvSpPr/>
            <p:nvPr/>
          </p:nvSpPr>
          <p:spPr>
            <a:xfrm>
              <a:off x="3516373" y="2310847"/>
              <a:ext cx="209223" cy="491080"/>
            </a:xfrm>
            <a:custGeom>
              <a:avLst/>
              <a:gdLst/>
              <a:ahLst/>
              <a:cxnLst/>
              <a:rect l="l" t="t" r="r" b="b"/>
              <a:pathLst>
                <a:path w="10194" h="23927" extrusionOk="0">
                  <a:moveTo>
                    <a:pt x="5073" y="2077"/>
                  </a:moveTo>
                  <a:cubicBezTo>
                    <a:pt x="6725" y="2077"/>
                    <a:pt x="8070" y="3422"/>
                    <a:pt x="8070" y="5073"/>
                  </a:cubicBezTo>
                  <a:lnTo>
                    <a:pt x="8070" y="18971"/>
                  </a:lnTo>
                  <a:cubicBezTo>
                    <a:pt x="8070" y="20623"/>
                    <a:pt x="6725" y="21944"/>
                    <a:pt x="5073" y="21944"/>
                  </a:cubicBezTo>
                  <a:cubicBezTo>
                    <a:pt x="3422" y="21944"/>
                    <a:pt x="2100" y="20623"/>
                    <a:pt x="2100" y="18971"/>
                  </a:cubicBezTo>
                  <a:lnTo>
                    <a:pt x="2100" y="5073"/>
                  </a:lnTo>
                  <a:cubicBezTo>
                    <a:pt x="2100" y="3422"/>
                    <a:pt x="3422" y="2077"/>
                    <a:pt x="5073" y="2077"/>
                  </a:cubicBezTo>
                  <a:close/>
                  <a:moveTo>
                    <a:pt x="5140" y="0"/>
                  </a:moveTo>
                  <a:cubicBezTo>
                    <a:pt x="5125" y="0"/>
                    <a:pt x="5111" y="0"/>
                    <a:pt x="5097" y="0"/>
                  </a:cubicBezTo>
                  <a:lnTo>
                    <a:pt x="5073" y="0"/>
                  </a:lnTo>
                  <a:cubicBezTo>
                    <a:pt x="2289" y="0"/>
                    <a:pt x="0" y="2266"/>
                    <a:pt x="24" y="5073"/>
                  </a:cubicBezTo>
                  <a:lnTo>
                    <a:pt x="24" y="18971"/>
                  </a:lnTo>
                  <a:cubicBezTo>
                    <a:pt x="71" y="21732"/>
                    <a:pt x="2336" y="23926"/>
                    <a:pt x="5097" y="23926"/>
                  </a:cubicBezTo>
                  <a:cubicBezTo>
                    <a:pt x="7857" y="23926"/>
                    <a:pt x="10123" y="21732"/>
                    <a:pt x="10193" y="18971"/>
                  </a:cubicBezTo>
                  <a:lnTo>
                    <a:pt x="10193" y="5073"/>
                  </a:lnTo>
                  <a:cubicBezTo>
                    <a:pt x="10193" y="2280"/>
                    <a:pt x="7928" y="0"/>
                    <a:pt x="5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1682;p74"/>
            <p:cNvGrpSpPr/>
            <p:nvPr/>
          </p:nvGrpSpPr>
          <p:grpSpPr>
            <a:xfrm>
              <a:off x="2865513" y="2457697"/>
              <a:ext cx="1507063" cy="1372569"/>
              <a:chOff x="2865513" y="2457697"/>
              <a:chExt cx="1507063" cy="1372569"/>
            </a:xfrm>
          </p:grpSpPr>
          <p:sp>
            <p:nvSpPr>
              <p:cNvPr id="59" name="Google Shape;1683;p74"/>
              <p:cNvSpPr/>
              <p:nvPr/>
            </p:nvSpPr>
            <p:spPr>
              <a:xfrm>
                <a:off x="2865513" y="2457697"/>
                <a:ext cx="1507063" cy="1372569"/>
              </a:xfrm>
              <a:custGeom>
                <a:avLst/>
                <a:gdLst/>
                <a:ahLst/>
                <a:cxnLst/>
                <a:rect l="l" t="t" r="r" b="b"/>
                <a:pathLst>
                  <a:path w="73429" h="66876" extrusionOk="0">
                    <a:moveTo>
                      <a:pt x="36714" y="1"/>
                    </a:moveTo>
                    <a:cubicBezTo>
                      <a:pt x="28155" y="1"/>
                      <a:pt x="19596" y="3263"/>
                      <a:pt x="13072" y="9787"/>
                    </a:cubicBezTo>
                    <a:cubicBezTo>
                      <a:pt x="0" y="22859"/>
                      <a:pt x="0" y="44024"/>
                      <a:pt x="13072" y="57072"/>
                    </a:cubicBezTo>
                    <a:cubicBezTo>
                      <a:pt x="19596" y="63608"/>
                      <a:pt x="28155" y="66876"/>
                      <a:pt x="36714" y="66876"/>
                    </a:cubicBezTo>
                    <a:cubicBezTo>
                      <a:pt x="45274" y="66876"/>
                      <a:pt x="53833" y="63608"/>
                      <a:pt x="60357" y="57072"/>
                    </a:cubicBezTo>
                    <a:cubicBezTo>
                      <a:pt x="73429" y="44024"/>
                      <a:pt x="73429" y="22859"/>
                      <a:pt x="60357" y="9787"/>
                    </a:cubicBezTo>
                    <a:cubicBezTo>
                      <a:pt x="53833" y="3263"/>
                      <a:pt x="45274" y="1"/>
                      <a:pt x="367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84;p74"/>
              <p:cNvSpPr/>
              <p:nvPr/>
            </p:nvSpPr>
            <p:spPr>
              <a:xfrm>
                <a:off x="2988021" y="2513748"/>
                <a:ext cx="1261554" cy="1260589"/>
              </a:xfrm>
              <a:custGeom>
                <a:avLst/>
                <a:gdLst/>
                <a:ahLst/>
                <a:cxnLst/>
                <a:rect l="l" t="t" r="r" b="b"/>
                <a:pathLst>
                  <a:path w="61467" h="61420" extrusionOk="0">
                    <a:moveTo>
                      <a:pt x="30702" y="1"/>
                    </a:moveTo>
                    <a:cubicBezTo>
                      <a:pt x="13757" y="1"/>
                      <a:pt x="1" y="13748"/>
                      <a:pt x="24" y="30698"/>
                    </a:cubicBezTo>
                    <a:cubicBezTo>
                      <a:pt x="24" y="31642"/>
                      <a:pt x="72" y="32586"/>
                      <a:pt x="166" y="33506"/>
                    </a:cubicBezTo>
                    <a:cubicBezTo>
                      <a:pt x="543" y="37801"/>
                      <a:pt x="1818" y="41953"/>
                      <a:pt x="3941" y="45705"/>
                    </a:cubicBezTo>
                    <a:cubicBezTo>
                      <a:pt x="6749" y="50731"/>
                      <a:pt x="10925" y="54860"/>
                      <a:pt x="15975" y="57644"/>
                    </a:cubicBezTo>
                    <a:cubicBezTo>
                      <a:pt x="19750" y="59721"/>
                      <a:pt x="23950" y="60971"/>
                      <a:pt x="28244" y="61325"/>
                    </a:cubicBezTo>
                    <a:cubicBezTo>
                      <a:pt x="29070" y="61372"/>
                      <a:pt x="29896" y="61419"/>
                      <a:pt x="30745" y="61419"/>
                    </a:cubicBezTo>
                    <a:cubicBezTo>
                      <a:pt x="30760" y="61419"/>
                      <a:pt x="30774" y="61419"/>
                      <a:pt x="30789" y="61419"/>
                    </a:cubicBezTo>
                    <a:cubicBezTo>
                      <a:pt x="47734" y="61419"/>
                      <a:pt x="61466" y="47672"/>
                      <a:pt x="61466" y="30698"/>
                    </a:cubicBezTo>
                    <a:cubicBezTo>
                      <a:pt x="61466" y="29872"/>
                      <a:pt x="61419" y="29047"/>
                      <a:pt x="61372" y="28221"/>
                    </a:cubicBezTo>
                    <a:cubicBezTo>
                      <a:pt x="60853" y="21968"/>
                      <a:pt x="58446" y="15998"/>
                      <a:pt x="54459" y="11161"/>
                    </a:cubicBezTo>
                    <a:cubicBezTo>
                      <a:pt x="50707" y="6631"/>
                      <a:pt x="45776" y="3281"/>
                      <a:pt x="40184" y="1464"/>
                    </a:cubicBezTo>
                    <a:cubicBezTo>
                      <a:pt x="38036" y="779"/>
                      <a:pt x="35795" y="308"/>
                      <a:pt x="33553" y="119"/>
                    </a:cubicBezTo>
                    <a:cubicBezTo>
                      <a:pt x="32633" y="24"/>
                      <a:pt x="31689" y="1"/>
                      <a:pt x="30745" y="1"/>
                    </a:cubicBezTo>
                    <a:cubicBezTo>
                      <a:pt x="30731" y="1"/>
                      <a:pt x="30716" y="1"/>
                      <a:pt x="30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85;p74"/>
              <p:cNvSpPr/>
              <p:nvPr/>
            </p:nvSpPr>
            <p:spPr>
              <a:xfrm>
                <a:off x="3081016" y="2638104"/>
                <a:ext cx="1076057" cy="1011406"/>
              </a:xfrm>
              <a:custGeom>
                <a:avLst/>
                <a:gdLst/>
                <a:ahLst/>
                <a:cxnLst/>
                <a:rect l="l" t="t" r="r" b="b"/>
                <a:pathLst>
                  <a:path w="52429" h="49279" extrusionOk="0">
                    <a:moveTo>
                      <a:pt x="26260" y="1"/>
                    </a:moveTo>
                    <a:cubicBezTo>
                      <a:pt x="25178" y="1"/>
                      <a:pt x="24084" y="72"/>
                      <a:pt x="22982" y="218"/>
                    </a:cubicBezTo>
                    <a:cubicBezTo>
                      <a:pt x="9509" y="1988"/>
                      <a:pt x="0" y="14375"/>
                      <a:pt x="1793" y="27872"/>
                    </a:cubicBezTo>
                    <a:cubicBezTo>
                      <a:pt x="3440" y="40266"/>
                      <a:pt x="14022" y="49278"/>
                      <a:pt x="26174" y="49278"/>
                    </a:cubicBezTo>
                    <a:cubicBezTo>
                      <a:pt x="27254" y="49278"/>
                      <a:pt x="28347" y="49207"/>
                      <a:pt x="29447" y="49060"/>
                    </a:cubicBezTo>
                    <a:cubicBezTo>
                      <a:pt x="42943" y="47291"/>
                      <a:pt x="52429" y="34903"/>
                      <a:pt x="50659" y="21407"/>
                    </a:cubicBezTo>
                    <a:cubicBezTo>
                      <a:pt x="49012" y="9012"/>
                      <a:pt x="38430" y="1"/>
                      <a:pt x="262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86;p74"/>
              <p:cNvSpPr/>
              <p:nvPr/>
            </p:nvSpPr>
            <p:spPr>
              <a:xfrm>
                <a:off x="3142034" y="2701646"/>
                <a:ext cx="919643" cy="884691"/>
              </a:xfrm>
              <a:custGeom>
                <a:avLst/>
                <a:gdLst/>
                <a:ahLst/>
                <a:cxnLst/>
                <a:rect l="l" t="t" r="r" b="b"/>
                <a:pathLst>
                  <a:path w="44808" h="43105" extrusionOk="0">
                    <a:moveTo>
                      <a:pt x="23241" y="1"/>
                    </a:moveTo>
                    <a:cubicBezTo>
                      <a:pt x="14535" y="1"/>
                      <a:pt x="6654" y="5239"/>
                      <a:pt x="3327" y="13309"/>
                    </a:cubicBezTo>
                    <a:cubicBezTo>
                      <a:pt x="0" y="21355"/>
                      <a:pt x="1841" y="30628"/>
                      <a:pt x="7999" y="36786"/>
                    </a:cubicBezTo>
                    <a:cubicBezTo>
                      <a:pt x="12119" y="40906"/>
                      <a:pt x="17634" y="43104"/>
                      <a:pt x="23249" y="43104"/>
                    </a:cubicBezTo>
                    <a:cubicBezTo>
                      <a:pt x="26027" y="43104"/>
                      <a:pt x="28829" y="42567"/>
                      <a:pt x="31500" y="41458"/>
                    </a:cubicBezTo>
                    <a:cubicBezTo>
                      <a:pt x="39546" y="38131"/>
                      <a:pt x="44807" y="30274"/>
                      <a:pt x="44807" y="21543"/>
                    </a:cubicBezTo>
                    <a:cubicBezTo>
                      <a:pt x="44807" y="9651"/>
                      <a:pt x="35157" y="1"/>
                      <a:pt x="23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1687;p74"/>
              <p:cNvGrpSpPr/>
              <p:nvPr/>
            </p:nvGrpSpPr>
            <p:grpSpPr>
              <a:xfrm>
                <a:off x="2996744" y="2521506"/>
                <a:ext cx="1243749" cy="1245073"/>
                <a:chOff x="2996744" y="2521506"/>
                <a:chExt cx="1243749" cy="1245073"/>
              </a:xfrm>
            </p:grpSpPr>
            <p:sp>
              <p:nvSpPr>
                <p:cNvPr id="64" name="Google Shape;1688;p74"/>
                <p:cNvSpPr/>
                <p:nvPr/>
              </p:nvSpPr>
              <p:spPr>
                <a:xfrm>
                  <a:off x="3567211" y="2521506"/>
                  <a:ext cx="104139" cy="9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814" extrusionOk="0">
                      <a:moveTo>
                        <a:pt x="2525" y="0"/>
                      </a:moveTo>
                      <a:lnTo>
                        <a:pt x="1747" y="1581"/>
                      </a:lnTo>
                      <a:lnTo>
                        <a:pt x="1" y="1841"/>
                      </a:lnTo>
                      <a:lnTo>
                        <a:pt x="1251" y="3068"/>
                      </a:lnTo>
                      <a:lnTo>
                        <a:pt x="968" y="4814"/>
                      </a:lnTo>
                      <a:lnTo>
                        <a:pt x="968" y="4814"/>
                      </a:lnTo>
                      <a:lnTo>
                        <a:pt x="2525" y="3988"/>
                      </a:lnTo>
                      <a:lnTo>
                        <a:pt x="4083" y="4814"/>
                      </a:lnTo>
                      <a:lnTo>
                        <a:pt x="4083" y="4814"/>
                      </a:lnTo>
                      <a:lnTo>
                        <a:pt x="3800" y="3068"/>
                      </a:lnTo>
                      <a:lnTo>
                        <a:pt x="5074" y="1841"/>
                      </a:lnTo>
                      <a:lnTo>
                        <a:pt x="3304" y="1581"/>
                      </a:lnTo>
                      <a:lnTo>
                        <a:pt x="252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1689;p74"/>
                <p:cNvSpPr/>
                <p:nvPr/>
              </p:nvSpPr>
              <p:spPr>
                <a:xfrm>
                  <a:off x="3417570" y="2542810"/>
                  <a:ext cx="100260" cy="10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050" extrusionOk="0">
                      <a:moveTo>
                        <a:pt x="1959" y="1"/>
                      </a:moveTo>
                      <a:lnTo>
                        <a:pt x="1629" y="1723"/>
                      </a:lnTo>
                      <a:lnTo>
                        <a:pt x="1" y="2431"/>
                      </a:lnTo>
                      <a:lnTo>
                        <a:pt x="1534" y="3304"/>
                      </a:lnTo>
                      <a:lnTo>
                        <a:pt x="1700" y="5050"/>
                      </a:lnTo>
                      <a:lnTo>
                        <a:pt x="2997" y="3870"/>
                      </a:lnTo>
                      <a:lnTo>
                        <a:pt x="4720" y="4248"/>
                      </a:lnTo>
                      <a:lnTo>
                        <a:pt x="3988" y="2643"/>
                      </a:lnTo>
                      <a:lnTo>
                        <a:pt x="4885" y="1110"/>
                      </a:lnTo>
                      <a:lnTo>
                        <a:pt x="3139" y="1322"/>
                      </a:lnTo>
                      <a:lnTo>
                        <a:pt x="19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690;p74"/>
                <p:cNvSpPr/>
                <p:nvPr/>
              </p:nvSpPr>
              <p:spPr>
                <a:xfrm>
                  <a:off x="3281495" y="2604793"/>
                  <a:ext cx="103647" cy="1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6" extrusionOk="0">
                      <a:moveTo>
                        <a:pt x="1275" y="1"/>
                      </a:moveTo>
                      <a:lnTo>
                        <a:pt x="1393" y="1770"/>
                      </a:lnTo>
                      <a:lnTo>
                        <a:pt x="1" y="2879"/>
                      </a:lnTo>
                      <a:lnTo>
                        <a:pt x="1723" y="3304"/>
                      </a:lnTo>
                      <a:lnTo>
                        <a:pt x="2336" y="4956"/>
                      </a:lnTo>
                      <a:lnTo>
                        <a:pt x="3280" y="3469"/>
                      </a:lnTo>
                      <a:lnTo>
                        <a:pt x="5050" y="3398"/>
                      </a:lnTo>
                      <a:lnTo>
                        <a:pt x="3917" y="2030"/>
                      </a:lnTo>
                      <a:lnTo>
                        <a:pt x="4413" y="331"/>
                      </a:lnTo>
                      <a:lnTo>
                        <a:pt x="2761" y="992"/>
                      </a:lnTo>
                      <a:lnTo>
                        <a:pt x="127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1691;p74"/>
                <p:cNvSpPr/>
                <p:nvPr/>
              </p:nvSpPr>
              <p:spPr>
                <a:xfrm>
                  <a:off x="3168654" y="2693909"/>
                  <a:ext cx="103175" cy="10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5003" extrusionOk="0">
                      <a:moveTo>
                        <a:pt x="3587" y="0"/>
                      </a:moveTo>
                      <a:lnTo>
                        <a:pt x="2172" y="1062"/>
                      </a:lnTo>
                      <a:lnTo>
                        <a:pt x="496" y="472"/>
                      </a:lnTo>
                      <a:lnTo>
                        <a:pt x="1063" y="2171"/>
                      </a:lnTo>
                      <a:lnTo>
                        <a:pt x="1" y="3587"/>
                      </a:lnTo>
                      <a:lnTo>
                        <a:pt x="1770" y="3563"/>
                      </a:lnTo>
                      <a:lnTo>
                        <a:pt x="2809" y="5002"/>
                      </a:lnTo>
                      <a:lnTo>
                        <a:pt x="3328" y="3304"/>
                      </a:lnTo>
                      <a:lnTo>
                        <a:pt x="5027" y="2785"/>
                      </a:lnTo>
                      <a:lnTo>
                        <a:pt x="3564" y="1770"/>
                      </a:lnTo>
                      <a:lnTo>
                        <a:pt x="35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692;p74"/>
                <p:cNvSpPr/>
                <p:nvPr/>
              </p:nvSpPr>
              <p:spPr>
                <a:xfrm>
                  <a:off x="3080031" y="2806729"/>
                  <a:ext cx="101717" cy="10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" h="5027" extrusionOk="0">
                      <a:moveTo>
                        <a:pt x="2856" y="1"/>
                      </a:moveTo>
                      <a:lnTo>
                        <a:pt x="1771" y="1393"/>
                      </a:lnTo>
                      <a:lnTo>
                        <a:pt x="1" y="1275"/>
                      </a:lnTo>
                      <a:lnTo>
                        <a:pt x="992" y="2738"/>
                      </a:lnTo>
                      <a:lnTo>
                        <a:pt x="331" y="4390"/>
                      </a:lnTo>
                      <a:lnTo>
                        <a:pt x="331" y="4390"/>
                      </a:lnTo>
                      <a:lnTo>
                        <a:pt x="2030" y="3894"/>
                      </a:lnTo>
                      <a:lnTo>
                        <a:pt x="3399" y="5027"/>
                      </a:lnTo>
                      <a:lnTo>
                        <a:pt x="3469" y="3257"/>
                      </a:lnTo>
                      <a:lnTo>
                        <a:pt x="4956" y="2313"/>
                      </a:lnTo>
                      <a:lnTo>
                        <a:pt x="3304" y="1700"/>
                      </a:lnTo>
                      <a:lnTo>
                        <a:pt x="2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1693;p74"/>
                <p:cNvSpPr/>
                <p:nvPr/>
              </p:nvSpPr>
              <p:spPr>
                <a:xfrm>
                  <a:off x="3017576" y="2942332"/>
                  <a:ext cx="104139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909" extrusionOk="0">
                      <a:moveTo>
                        <a:pt x="2454" y="1"/>
                      </a:moveTo>
                      <a:lnTo>
                        <a:pt x="1746" y="1629"/>
                      </a:lnTo>
                      <a:lnTo>
                        <a:pt x="0" y="1983"/>
                      </a:lnTo>
                      <a:lnTo>
                        <a:pt x="1345" y="3139"/>
                      </a:lnTo>
                      <a:lnTo>
                        <a:pt x="1133" y="4908"/>
                      </a:lnTo>
                      <a:lnTo>
                        <a:pt x="2666" y="3988"/>
                      </a:lnTo>
                      <a:lnTo>
                        <a:pt x="4271" y="4743"/>
                      </a:lnTo>
                      <a:lnTo>
                        <a:pt x="3870" y="3021"/>
                      </a:lnTo>
                      <a:lnTo>
                        <a:pt x="5073" y="1700"/>
                      </a:lnTo>
                      <a:lnTo>
                        <a:pt x="3303" y="1558"/>
                      </a:lnTo>
                      <a:lnTo>
                        <a:pt x="24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1694;p74"/>
                <p:cNvSpPr/>
                <p:nvPr/>
              </p:nvSpPr>
              <p:spPr>
                <a:xfrm>
                  <a:off x="2996744" y="3091973"/>
                  <a:ext cx="98803" cy="10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5074" extrusionOk="0">
                      <a:moveTo>
                        <a:pt x="1841" y="1"/>
                      </a:moveTo>
                      <a:lnTo>
                        <a:pt x="1581" y="1747"/>
                      </a:lnTo>
                      <a:lnTo>
                        <a:pt x="1" y="2525"/>
                      </a:lnTo>
                      <a:lnTo>
                        <a:pt x="1581" y="3328"/>
                      </a:lnTo>
                      <a:lnTo>
                        <a:pt x="1841" y="5074"/>
                      </a:lnTo>
                      <a:lnTo>
                        <a:pt x="3068" y="3799"/>
                      </a:lnTo>
                      <a:lnTo>
                        <a:pt x="4814" y="4106"/>
                      </a:lnTo>
                      <a:lnTo>
                        <a:pt x="3988" y="2525"/>
                      </a:lnTo>
                      <a:lnTo>
                        <a:pt x="4814" y="968"/>
                      </a:lnTo>
                      <a:lnTo>
                        <a:pt x="3068" y="1275"/>
                      </a:lnTo>
                      <a:lnTo>
                        <a:pt x="18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1695;p74"/>
                <p:cNvSpPr/>
                <p:nvPr/>
              </p:nvSpPr>
              <p:spPr>
                <a:xfrm>
                  <a:off x="3018048" y="3245001"/>
                  <a:ext cx="103667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" h="4909" extrusionOk="0">
                      <a:moveTo>
                        <a:pt x="1110" y="1"/>
                      </a:moveTo>
                      <a:lnTo>
                        <a:pt x="1322" y="1747"/>
                      </a:lnTo>
                      <a:lnTo>
                        <a:pt x="1" y="2927"/>
                      </a:lnTo>
                      <a:lnTo>
                        <a:pt x="1723" y="3280"/>
                      </a:lnTo>
                      <a:lnTo>
                        <a:pt x="2431" y="4909"/>
                      </a:lnTo>
                      <a:lnTo>
                        <a:pt x="3280" y="3351"/>
                      </a:lnTo>
                      <a:lnTo>
                        <a:pt x="5050" y="3186"/>
                      </a:lnTo>
                      <a:lnTo>
                        <a:pt x="3847" y="1888"/>
                      </a:lnTo>
                      <a:lnTo>
                        <a:pt x="4248" y="166"/>
                      </a:lnTo>
                      <a:lnTo>
                        <a:pt x="2643" y="897"/>
                      </a:lnTo>
                      <a:lnTo>
                        <a:pt x="111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1696;p74"/>
                <p:cNvSpPr/>
                <p:nvPr/>
              </p:nvSpPr>
              <p:spPr>
                <a:xfrm>
                  <a:off x="3080031" y="3377689"/>
                  <a:ext cx="101717" cy="103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" h="5051" extrusionOk="0">
                      <a:moveTo>
                        <a:pt x="3399" y="1"/>
                      </a:moveTo>
                      <a:lnTo>
                        <a:pt x="2030" y="1133"/>
                      </a:lnTo>
                      <a:lnTo>
                        <a:pt x="331" y="662"/>
                      </a:lnTo>
                      <a:lnTo>
                        <a:pt x="331" y="662"/>
                      </a:lnTo>
                      <a:lnTo>
                        <a:pt x="992" y="2313"/>
                      </a:lnTo>
                      <a:lnTo>
                        <a:pt x="1" y="3776"/>
                      </a:lnTo>
                      <a:lnTo>
                        <a:pt x="1771" y="3658"/>
                      </a:lnTo>
                      <a:lnTo>
                        <a:pt x="2856" y="5050"/>
                      </a:lnTo>
                      <a:lnTo>
                        <a:pt x="3304" y="3328"/>
                      </a:lnTo>
                      <a:lnTo>
                        <a:pt x="4956" y="2714"/>
                      </a:lnTo>
                      <a:lnTo>
                        <a:pt x="3469" y="1770"/>
                      </a:lnTo>
                      <a:lnTo>
                        <a:pt x="339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697;p74"/>
                <p:cNvSpPr/>
                <p:nvPr/>
              </p:nvSpPr>
              <p:spPr>
                <a:xfrm>
                  <a:off x="3168654" y="3491023"/>
                  <a:ext cx="103175" cy="103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5026" extrusionOk="0">
                      <a:moveTo>
                        <a:pt x="2809" y="0"/>
                      </a:moveTo>
                      <a:lnTo>
                        <a:pt x="1770" y="1463"/>
                      </a:lnTo>
                      <a:lnTo>
                        <a:pt x="1" y="1439"/>
                      </a:lnTo>
                      <a:lnTo>
                        <a:pt x="1063" y="2855"/>
                      </a:lnTo>
                      <a:lnTo>
                        <a:pt x="496" y="4530"/>
                      </a:lnTo>
                      <a:lnTo>
                        <a:pt x="2172" y="3964"/>
                      </a:lnTo>
                      <a:lnTo>
                        <a:pt x="3587" y="5026"/>
                      </a:lnTo>
                      <a:lnTo>
                        <a:pt x="3564" y="3256"/>
                      </a:lnTo>
                      <a:lnTo>
                        <a:pt x="5027" y="2242"/>
                      </a:lnTo>
                      <a:lnTo>
                        <a:pt x="3328" y="1699"/>
                      </a:lnTo>
                      <a:lnTo>
                        <a:pt x="280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698;p74"/>
                <p:cNvSpPr/>
                <p:nvPr/>
              </p:nvSpPr>
              <p:spPr>
                <a:xfrm>
                  <a:off x="3281495" y="3581083"/>
                  <a:ext cx="103647" cy="1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6" extrusionOk="0">
                      <a:moveTo>
                        <a:pt x="2336" y="1"/>
                      </a:moveTo>
                      <a:lnTo>
                        <a:pt x="1723" y="1676"/>
                      </a:lnTo>
                      <a:lnTo>
                        <a:pt x="1" y="2101"/>
                      </a:lnTo>
                      <a:lnTo>
                        <a:pt x="1393" y="3210"/>
                      </a:lnTo>
                      <a:lnTo>
                        <a:pt x="1275" y="4956"/>
                      </a:lnTo>
                      <a:lnTo>
                        <a:pt x="2761" y="3988"/>
                      </a:lnTo>
                      <a:lnTo>
                        <a:pt x="4413" y="4649"/>
                      </a:lnTo>
                      <a:lnTo>
                        <a:pt x="3917" y="2927"/>
                      </a:lnTo>
                      <a:lnTo>
                        <a:pt x="5050" y="1582"/>
                      </a:lnTo>
                      <a:lnTo>
                        <a:pt x="3280" y="1511"/>
                      </a:lnTo>
                      <a:lnTo>
                        <a:pt x="23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699;p74"/>
                <p:cNvSpPr/>
                <p:nvPr/>
              </p:nvSpPr>
              <p:spPr>
                <a:xfrm>
                  <a:off x="3417570" y="3641136"/>
                  <a:ext cx="100260" cy="10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074" extrusionOk="0">
                      <a:moveTo>
                        <a:pt x="1700" y="1"/>
                      </a:moveTo>
                      <a:lnTo>
                        <a:pt x="1534" y="1770"/>
                      </a:lnTo>
                      <a:lnTo>
                        <a:pt x="1" y="2643"/>
                      </a:lnTo>
                      <a:lnTo>
                        <a:pt x="1629" y="3328"/>
                      </a:lnTo>
                      <a:lnTo>
                        <a:pt x="1959" y="5074"/>
                      </a:lnTo>
                      <a:lnTo>
                        <a:pt x="3139" y="3729"/>
                      </a:lnTo>
                      <a:lnTo>
                        <a:pt x="4885" y="3941"/>
                      </a:lnTo>
                      <a:lnTo>
                        <a:pt x="3988" y="2431"/>
                      </a:lnTo>
                      <a:lnTo>
                        <a:pt x="4743" y="827"/>
                      </a:lnTo>
                      <a:lnTo>
                        <a:pt x="2997" y="1204"/>
                      </a:lnTo>
                      <a:lnTo>
                        <a:pt x="1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700;p74"/>
                <p:cNvSpPr/>
                <p:nvPr/>
              </p:nvSpPr>
              <p:spPr>
                <a:xfrm>
                  <a:off x="3567211" y="3667284"/>
                  <a:ext cx="104139" cy="99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838" extrusionOk="0">
                      <a:moveTo>
                        <a:pt x="968" y="1"/>
                      </a:moveTo>
                      <a:lnTo>
                        <a:pt x="1251" y="1747"/>
                      </a:lnTo>
                      <a:lnTo>
                        <a:pt x="1" y="2997"/>
                      </a:lnTo>
                      <a:lnTo>
                        <a:pt x="1747" y="3233"/>
                      </a:lnTo>
                      <a:lnTo>
                        <a:pt x="2525" y="4838"/>
                      </a:lnTo>
                      <a:lnTo>
                        <a:pt x="3304" y="3233"/>
                      </a:lnTo>
                      <a:lnTo>
                        <a:pt x="5074" y="2997"/>
                      </a:lnTo>
                      <a:lnTo>
                        <a:pt x="3800" y="1747"/>
                      </a:lnTo>
                      <a:lnTo>
                        <a:pt x="4106" y="1"/>
                      </a:lnTo>
                      <a:lnTo>
                        <a:pt x="2525" y="827"/>
                      </a:lnTo>
                      <a:lnTo>
                        <a:pt x="96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701;p74"/>
                <p:cNvSpPr/>
                <p:nvPr/>
              </p:nvSpPr>
              <p:spPr>
                <a:xfrm>
                  <a:off x="3720239" y="3641136"/>
                  <a:ext cx="100281" cy="104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6" h="5074" extrusionOk="0">
                      <a:moveTo>
                        <a:pt x="3186" y="1"/>
                      </a:moveTo>
                      <a:lnTo>
                        <a:pt x="1888" y="1204"/>
                      </a:lnTo>
                      <a:lnTo>
                        <a:pt x="166" y="827"/>
                      </a:lnTo>
                      <a:lnTo>
                        <a:pt x="897" y="2431"/>
                      </a:lnTo>
                      <a:lnTo>
                        <a:pt x="1" y="3941"/>
                      </a:lnTo>
                      <a:lnTo>
                        <a:pt x="1747" y="3729"/>
                      </a:lnTo>
                      <a:lnTo>
                        <a:pt x="2927" y="5074"/>
                      </a:lnTo>
                      <a:lnTo>
                        <a:pt x="3257" y="3328"/>
                      </a:lnTo>
                      <a:lnTo>
                        <a:pt x="4885" y="2643"/>
                      </a:lnTo>
                      <a:lnTo>
                        <a:pt x="3351" y="1770"/>
                      </a:lnTo>
                      <a:lnTo>
                        <a:pt x="318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1702;p74"/>
                <p:cNvSpPr/>
                <p:nvPr/>
              </p:nvSpPr>
              <p:spPr>
                <a:xfrm>
                  <a:off x="3852927" y="3581083"/>
                  <a:ext cx="103667" cy="1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" h="4956" extrusionOk="0">
                      <a:moveTo>
                        <a:pt x="2714" y="1"/>
                      </a:moveTo>
                      <a:lnTo>
                        <a:pt x="1771" y="1511"/>
                      </a:lnTo>
                      <a:lnTo>
                        <a:pt x="1" y="1582"/>
                      </a:lnTo>
                      <a:lnTo>
                        <a:pt x="1133" y="2927"/>
                      </a:lnTo>
                      <a:lnTo>
                        <a:pt x="662" y="4649"/>
                      </a:lnTo>
                      <a:lnTo>
                        <a:pt x="662" y="4649"/>
                      </a:lnTo>
                      <a:lnTo>
                        <a:pt x="2290" y="3988"/>
                      </a:lnTo>
                      <a:lnTo>
                        <a:pt x="3776" y="4956"/>
                      </a:lnTo>
                      <a:lnTo>
                        <a:pt x="3658" y="3210"/>
                      </a:lnTo>
                      <a:lnTo>
                        <a:pt x="5050" y="2101"/>
                      </a:lnTo>
                      <a:lnTo>
                        <a:pt x="3328" y="1676"/>
                      </a:lnTo>
                      <a:lnTo>
                        <a:pt x="27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1703;p74"/>
                <p:cNvSpPr/>
                <p:nvPr/>
              </p:nvSpPr>
              <p:spPr>
                <a:xfrm>
                  <a:off x="3966261" y="3491023"/>
                  <a:ext cx="103154" cy="103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6" h="5026" extrusionOk="0">
                      <a:moveTo>
                        <a:pt x="2218" y="0"/>
                      </a:moveTo>
                      <a:lnTo>
                        <a:pt x="1699" y="1699"/>
                      </a:lnTo>
                      <a:lnTo>
                        <a:pt x="0" y="2242"/>
                      </a:lnTo>
                      <a:lnTo>
                        <a:pt x="1463" y="3256"/>
                      </a:lnTo>
                      <a:lnTo>
                        <a:pt x="1440" y="5026"/>
                      </a:lnTo>
                      <a:lnTo>
                        <a:pt x="2855" y="3964"/>
                      </a:lnTo>
                      <a:lnTo>
                        <a:pt x="4530" y="4530"/>
                      </a:lnTo>
                      <a:lnTo>
                        <a:pt x="3964" y="2855"/>
                      </a:lnTo>
                      <a:lnTo>
                        <a:pt x="5026" y="1439"/>
                      </a:lnTo>
                      <a:lnTo>
                        <a:pt x="3256" y="1463"/>
                      </a:lnTo>
                      <a:lnTo>
                        <a:pt x="22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1704;p74"/>
                <p:cNvSpPr/>
                <p:nvPr/>
              </p:nvSpPr>
              <p:spPr>
                <a:xfrm>
                  <a:off x="4056320" y="3377689"/>
                  <a:ext cx="101717" cy="103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" h="5051" extrusionOk="0">
                      <a:moveTo>
                        <a:pt x="1558" y="1"/>
                      </a:moveTo>
                      <a:lnTo>
                        <a:pt x="1487" y="1770"/>
                      </a:lnTo>
                      <a:lnTo>
                        <a:pt x="1" y="2714"/>
                      </a:lnTo>
                      <a:lnTo>
                        <a:pt x="1653" y="3328"/>
                      </a:lnTo>
                      <a:lnTo>
                        <a:pt x="2101" y="5050"/>
                      </a:lnTo>
                      <a:lnTo>
                        <a:pt x="3186" y="3658"/>
                      </a:lnTo>
                      <a:lnTo>
                        <a:pt x="4956" y="3776"/>
                      </a:lnTo>
                      <a:lnTo>
                        <a:pt x="3989" y="2313"/>
                      </a:lnTo>
                      <a:lnTo>
                        <a:pt x="4626" y="662"/>
                      </a:lnTo>
                      <a:lnTo>
                        <a:pt x="2927" y="1133"/>
                      </a:lnTo>
                      <a:lnTo>
                        <a:pt x="15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1705;p74"/>
                <p:cNvSpPr/>
                <p:nvPr/>
              </p:nvSpPr>
              <p:spPr>
                <a:xfrm>
                  <a:off x="4116374" y="3245001"/>
                  <a:ext cx="104139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909" extrusionOk="0">
                      <a:moveTo>
                        <a:pt x="3941" y="1"/>
                      </a:moveTo>
                      <a:lnTo>
                        <a:pt x="2407" y="897"/>
                      </a:lnTo>
                      <a:lnTo>
                        <a:pt x="803" y="166"/>
                      </a:lnTo>
                      <a:lnTo>
                        <a:pt x="1204" y="1888"/>
                      </a:lnTo>
                      <a:lnTo>
                        <a:pt x="1" y="3186"/>
                      </a:lnTo>
                      <a:lnTo>
                        <a:pt x="1770" y="3351"/>
                      </a:lnTo>
                      <a:lnTo>
                        <a:pt x="2620" y="4909"/>
                      </a:lnTo>
                      <a:lnTo>
                        <a:pt x="3328" y="3280"/>
                      </a:lnTo>
                      <a:lnTo>
                        <a:pt x="5074" y="2927"/>
                      </a:lnTo>
                      <a:lnTo>
                        <a:pt x="3729" y="1747"/>
                      </a:lnTo>
                      <a:lnTo>
                        <a:pt x="3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1706;p74"/>
                <p:cNvSpPr/>
                <p:nvPr/>
              </p:nvSpPr>
              <p:spPr>
                <a:xfrm>
                  <a:off x="4116374" y="2942332"/>
                  <a:ext cx="104139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909" extrusionOk="0">
                      <a:moveTo>
                        <a:pt x="2620" y="1"/>
                      </a:moveTo>
                      <a:lnTo>
                        <a:pt x="1770" y="1534"/>
                      </a:lnTo>
                      <a:lnTo>
                        <a:pt x="1" y="1700"/>
                      </a:lnTo>
                      <a:lnTo>
                        <a:pt x="1204" y="3021"/>
                      </a:lnTo>
                      <a:lnTo>
                        <a:pt x="803" y="4743"/>
                      </a:lnTo>
                      <a:lnTo>
                        <a:pt x="2407" y="3988"/>
                      </a:lnTo>
                      <a:lnTo>
                        <a:pt x="3941" y="4908"/>
                      </a:lnTo>
                      <a:lnTo>
                        <a:pt x="3729" y="3139"/>
                      </a:lnTo>
                      <a:lnTo>
                        <a:pt x="5074" y="1959"/>
                      </a:lnTo>
                      <a:lnTo>
                        <a:pt x="3328" y="1629"/>
                      </a:lnTo>
                      <a:lnTo>
                        <a:pt x="26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1707;p74"/>
                <p:cNvSpPr/>
                <p:nvPr/>
              </p:nvSpPr>
              <p:spPr>
                <a:xfrm>
                  <a:off x="4056320" y="2806729"/>
                  <a:ext cx="101717" cy="10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6" h="5027" extrusionOk="0">
                      <a:moveTo>
                        <a:pt x="2101" y="1"/>
                      </a:moveTo>
                      <a:lnTo>
                        <a:pt x="1653" y="1700"/>
                      </a:lnTo>
                      <a:lnTo>
                        <a:pt x="1" y="2313"/>
                      </a:lnTo>
                      <a:lnTo>
                        <a:pt x="1487" y="3257"/>
                      </a:lnTo>
                      <a:lnTo>
                        <a:pt x="1558" y="5027"/>
                      </a:lnTo>
                      <a:lnTo>
                        <a:pt x="2927" y="3894"/>
                      </a:lnTo>
                      <a:lnTo>
                        <a:pt x="4626" y="4390"/>
                      </a:lnTo>
                      <a:lnTo>
                        <a:pt x="3989" y="2738"/>
                      </a:lnTo>
                      <a:lnTo>
                        <a:pt x="4956" y="1275"/>
                      </a:lnTo>
                      <a:lnTo>
                        <a:pt x="3186" y="1370"/>
                      </a:lnTo>
                      <a:lnTo>
                        <a:pt x="210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1708;p74"/>
                <p:cNvSpPr/>
                <p:nvPr/>
              </p:nvSpPr>
              <p:spPr>
                <a:xfrm>
                  <a:off x="3966261" y="2693909"/>
                  <a:ext cx="103154" cy="102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6" h="5003" extrusionOk="0">
                      <a:moveTo>
                        <a:pt x="1440" y="0"/>
                      </a:moveTo>
                      <a:lnTo>
                        <a:pt x="1463" y="1770"/>
                      </a:lnTo>
                      <a:lnTo>
                        <a:pt x="0" y="2785"/>
                      </a:lnTo>
                      <a:lnTo>
                        <a:pt x="1699" y="3304"/>
                      </a:lnTo>
                      <a:lnTo>
                        <a:pt x="2218" y="5002"/>
                      </a:lnTo>
                      <a:lnTo>
                        <a:pt x="3256" y="3563"/>
                      </a:lnTo>
                      <a:lnTo>
                        <a:pt x="5026" y="3587"/>
                      </a:lnTo>
                      <a:lnTo>
                        <a:pt x="3964" y="2147"/>
                      </a:lnTo>
                      <a:lnTo>
                        <a:pt x="4530" y="472"/>
                      </a:lnTo>
                      <a:lnTo>
                        <a:pt x="2855" y="1062"/>
                      </a:lnTo>
                      <a:lnTo>
                        <a:pt x="14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1709;p74"/>
                <p:cNvSpPr/>
                <p:nvPr/>
              </p:nvSpPr>
              <p:spPr>
                <a:xfrm>
                  <a:off x="3852927" y="2604793"/>
                  <a:ext cx="103667" cy="101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1" h="4956" extrusionOk="0">
                      <a:moveTo>
                        <a:pt x="3776" y="1"/>
                      </a:moveTo>
                      <a:lnTo>
                        <a:pt x="2290" y="992"/>
                      </a:lnTo>
                      <a:lnTo>
                        <a:pt x="662" y="331"/>
                      </a:lnTo>
                      <a:lnTo>
                        <a:pt x="1133" y="2030"/>
                      </a:lnTo>
                      <a:lnTo>
                        <a:pt x="1" y="3398"/>
                      </a:lnTo>
                      <a:lnTo>
                        <a:pt x="1771" y="3469"/>
                      </a:lnTo>
                      <a:lnTo>
                        <a:pt x="2714" y="4956"/>
                      </a:lnTo>
                      <a:lnTo>
                        <a:pt x="3328" y="3304"/>
                      </a:lnTo>
                      <a:lnTo>
                        <a:pt x="5050" y="2879"/>
                      </a:lnTo>
                      <a:lnTo>
                        <a:pt x="3658" y="1770"/>
                      </a:lnTo>
                      <a:lnTo>
                        <a:pt x="37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1710;p74"/>
                <p:cNvSpPr/>
                <p:nvPr/>
              </p:nvSpPr>
              <p:spPr>
                <a:xfrm>
                  <a:off x="3720239" y="2542810"/>
                  <a:ext cx="100281" cy="10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6" h="5050" extrusionOk="0">
                      <a:moveTo>
                        <a:pt x="2927" y="1"/>
                      </a:moveTo>
                      <a:lnTo>
                        <a:pt x="1747" y="1322"/>
                      </a:lnTo>
                      <a:lnTo>
                        <a:pt x="1" y="1110"/>
                      </a:lnTo>
                      <a:lnTo>
                        <a:pt x="897" y="2643"/>
                      </a:lnTo>
                      <a:lnTo>
                        <a:pt x="166" y="4248"/>
                      </a:lnTo>
                      <a:lnTo>
                        <a:pt x="1888" y="3870"/>
                      </a:lnTo>
                      <a:lnTo>
                        <a:pt x="3186" y="5050"/>
                      </a:lnTo>
                      <a:lnTo>
                        <a:pt x="3351" y="3304"/>
                      </a:lnTo>
                      <a:lnTo>
                        <a:pt x="4885" y="2431"/>
                      </a:lnTo>
                      <a:lnTo>
                        <a:pt x="3257" y="1723"/>
                      </a:lnTo>
                      <a:lnTo>
                        <a:pt x="29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1711;p74"/>
                <p:cNvSpPr/>
                <p:nvPr/>
              </p:nvSpPr>
              <p:spPr>
                <a:xfrm>
                  <a:off x="4136349" y="3089632"/>
                  <a:ext cx="104144" cy="100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4" h="4909" extrusionOk="0">
                      <a:moveTo>
                        <a:pt x="2620" y="1"/>
                      </a:moveTo>
                      <a:lnTo>
                        <a:pt x="1770" y="1534"/>
                      </a:lnTo>
                      <a:lnTo>
                        <a:pt x="1" y="1700"/>
                      </a:lnTo>
                      <a:lnTo>
                        <a:pt x="1204" y="3021"/>
                      </a:lnTo>
                      <a:lnTo>
                        <a:pt x="803" y="4743"/>
                      </a:lnTo>
                      <a:lnTo>
                        <a:pt x="2407" y="3988"/>
                      </a:lnTo>
                      <a:lnTo>
                        <a:pt x="3941" y="4908"/>
                      </a:lnTo>
                      <a:lnTo>
                        <a:pt x="3729" y="3139"/>
                      </a:lnTo>
                      <a:lnTo>
                        <a:pt x="5074" y="1959"/>
                      </a:lnTo>
                      <a:lnTo>
                        <a:pt x="3328" y="1629"/>
                      </a:lnTo>
                      <a:lnTo>
                        <a:pt x="26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" name="Google Shape;1712;p74"/>
            <p:cNvSpPr/>
            <p:nvPr/>
          </p:nvSpPr>
          <p:spPr>
            <a:xfrm>
              <a:off x="3244203" y="1835776"/>
              <a:ext cx="749191" cy="458857"/>
            </a:xfrm>
            <a:custGeom>
              <a:avLst/>
              <a:gdLst/>
              <a:ahLst/>
              <a:cxnLst/>
              <a:rect l="l" t="t" r="r" b="b"/>
              <a:pathLst>
                <a:path w="36503" h="22357" extrusionOk="0">
                  <a:moveTo>
                    <a:pt x="1" y="0"/>
                  </a:moveTo>
                  <a:lnTo>
                    <a:pt x="1" y="5569"/>
                  </a:lnTo>
                  <a:cubicBezTo>
                    <a:pt x="1" y="6725"/>
                    <a:pt x="496" y="7787"/>
                    <a:pt x="1322" y="8565"/>
                  </a:cubicBezTo>
                  <a:lnTo>
                    <a:pt x="15597" y="21331"/>
                  </a:lnTo>
                  <a:cubicBezTo>
                    <a:pt x="16352" y="22015"/>
                    <a:pt x="17302" y="22357"/>
                    <a:pt x="18255" y="22357"/>
                  </a:cubicBezTo>
                  <a:cubicBezTo>
                    <a:pt x="19207" y="22357"/>
                    <a:pt x="20163" y="22015"/>
                    <a:pt x="20930" y="21331"/>
                  </a:cubicBezTo>
                  <a:lnTo>
                    <a:pt x="35181" y="8565"/>
                  </a:lnTo>
                  <a:cubicBezTo>
                    <a:pt x="36031" y="7787"/>
                    <a:pt x="36503" y="6725"/>
                    <a:pt x="36503" y="5569"/>
                  </a:cubicBezTo>
                  <a:lnTo>
                    <a:pt x="36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13;p74"/>
            <p:cNvSpPr/>
            <p:nvPr/>
          </p:nvSpPr>
          <p:spPr>
            <a:xfrm>
              <a:off x="3589500" y="2224646"/>
              <a:ext cx="62003" cy="171930"/>
            </a:xfrm>
            <a:custGeom>
              <a:avLst/>
              <a:gdLst/>
              <a:ahLst/>
              <a:cxnLst/>
              <a:rect l="l" t="t" r="r" b="b"/>
              <a:pathLst>
                <a:path w="3021" h="8377" extrusionOk="0">
                  <a:moveTo>
                    <a:pt x="1510" y="0"/>
                  </a:moveTo>
                  <a:cubicBezTo>
                    <a:pt x="684" y="0"/>
                    <a:pt x="24" y="661"/>
                    <a:pt x="24" y="1510"/>
                  </a:cubicBezTo>
                  <a:lnTo>
                    <a:pt x="24" y="6867"/>
                  </a:lnTo>
                  <a:cubicBezTo>
                    <a:pt x="0" y="7716"/>
                    <a:pt x="684" y="8377"/>
                    <a:pt x="1510" y="8377"/>
                  </a:cubicBezTo>
                  <a:cubicBezTo>
                    <a:pt x="2360" y="8377"/>
                    <a:pt x="3020" y="7716"/>
                    <a:pt x="3020" y="6867"/>
                  </a:cubicBezTo>
                  <a:lnTo>
                    <a:pt x="3020" y="1510"/>
                  </a:lnTo>
                  <a:cubicBezTo>
                    <a:pt x="3020" y="661"/>
                    <a:pt x="2360" y="0"/>
                    <a:pt x="1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1714;p74"/>
            <p:cNvGrpSpPr/>
            <p:nvPr/>
          </p:nvGrpSpPr>
          <p:grpSpPr>
            <a:xfrm>
              <a:off x="3157221" y="2744432"/>
              <a:ext cx="923647" cy="724735"/>
              <a:chOff x="3157221" y="2744432"/>
              <a:chExt cx="923647" cy="724735"/>
            </a:xfrm>
          </p:grpSpPr>
          <p:grpSp>
            <p:nvGrpSpPr>
              <p:cNvPr id="41" name="Google Shape;1715;p74"/>
              <p:cNvGrpSpPr/>
              <p:nvPr/>
            </p:nvGrpSpPr>
            <p:grpSpPr>
              <a:xfrm>
                <a:off x="3419790" y="2744432"/>
                <a:ext cx="398510" cy="378662"/>
                <a:chOff x="3449054" y="3234841"/>
                <a:chExt cx="320114" cy="304146"/>
              </a:xfrm>
            </p:grpSpPr>
            <p:sp>
              <p:nvSpPr>
                <p:cNvPr id="54" name="Google Shape;1716;p74"/>
                <p:cNvSpPr/>
                <p:nvPr/>
              </p:nvSpPr>
              <p:spPr>
                <a:xfrm>
                  <a:off x="3449054" y="3234841"/>
                  <a:ext cx="320114" cy="304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7" h="14819" extrusionOk="0">
                      <a:moveTo>
                        <a:pt x="7787" y="0"/>
                      </a:moveTo>
                      <a:lnTo>
                        <a:pt x="5380" y="4884"/>
                      </a:lnTo>
                      <a:lnTo>
                        <a:pt x="0" y="5663"/>
                      </a:lnTo>
                      <a:lnTo>
                        <a:pt x="3894" y="9462"/>
                      </a:lnTo>
                      <a:lnTo>
                        <a:pt x="2973" y="14818"/>
                      </a:lnTo>
                      <a:lnTo>
                        <a:pt x="2973" y="14818"/>
                      </a:lnTo>
                      <a:lnTo>
                        <a:pt x="7787" y="12293"/>
                      </a:lnTo>
                      <a:lnTo>
                        <a:pt x="12624" y="14818"/>
                      </a:lnTo>
                      <a:lnTo>
                        <a:pt x="11680" y="9462"/>
                      </a:lnTo>
                      <a:lnTo>
                        <a:pt x="15597" y="5663"/>
                      </a:lnTo>
                      <a:lnTo>
                        <a:pt x="10217" y="4884"/>
                      </a:lnTo>
                      <a:lnTo>
                        <a:pt x="77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1717;p74"/>
                <p:cNvSpPr/>
                <p:nvPr/>
              </p:nvSpPr>
              <p:spPr>
                <a:xfrm>
                  <a:off x="3449054" y="3351069"/>
                  <a:ext cx="159821" cy="77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7" h="3799" extrusionOk="0">
                      <a:moveTo>
                        <a:pt x="0" y="0"/>
                      </a:moveTo>
                      <a:lnTo>
                        <a:pt x="3894" y="3799"/>
                      </a:lnTo>
                      <a:lnTo>
                        <a:pt x="7787" y="23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1718;p74"/>
                <p:cNvSpPr/>
                <p:nvPr/>
              </p:nvSpPr>
              <p:spPr>
                <a:xfrm>
                  <a:off x="3510072" y="3399013"/>
                  <a:ext cx="98803" cy="13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6820" extrusionOk="0">
                      <a:moveTo>
                        <a:pt x="4814" y="0"/>
                      </a:moveTo>
                      <a:lnTo>
                        <a:pt x="0" y="6819"/>
                      </a:lnTo>
                      <a:lnTo>
                        <a:pt x="4814" y="4294"/>
                      </a:lnTo>
                      <a:lnTo>
                        <a:pt x="48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1719;p74"/>
                <p:cNvSpPr/>
                <p:nvPr/>
              </p:nvSpPr>
              <p:spPr>
                <a:xfrm>
                  <a:off x="3608854" y="3351069"/>
                  <a:ext cx="160314" cy="187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9156" extrusionOk="0">
                      <a:moveTo>
                        <a:pt x="7811" y="0"/>
                      </a:moveTo>
                      <a:lnTo>
                        <a:pt x="1" y="2336"/>
                      </a:lnTo>
                      <a:lnTo>
                        <a:pt x="4838" y="9155"/>
                      </a:lnTo>
                      <a:lnTo>
                        <a:pt x="3894" y="3799"/>
                      </a:lnTo>
                      <a:lnTo>
                        <a:pt x="78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1720;p74"/>
                <p:cNvSpPr/>
                <p:nvPr/>
              </p:nvSpPr>
              <p:spPr>
                <a:xfrm>
                  <a:off x="3608854" y="3234841"/>
                  <a:ext cx="49915" cy="164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000" extrusionOk="0">
                      <a:moveTo>
                        <a:pt x="1" y="0"/>
                      </a:moveTo>
                      <a:lnTo>
                        <a:pt x="1" y="7999"/>
                      </a:lnTo>
                      <a:lnTo>
                        <a:pt x="2431" y="488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" name="Google Shape;1721;p74"/>
              <p:cNvGrpSpPr/>
              <p:nvPr/>
            </p:nvGrpSpPr>
            <p:grpSpPr>
              <a:xfrm rot="1800044">
                <a:off x="3706152" y="3105357"/>
                <a:ext cx="320121" cy="304153"/>
                <a:chOff x="3449054" y="3234841"/>
                <a:chExt cx="320128" cy="304160"/>
              </a:xfrm>
            </p:grpSpPr>
            <p:sp>
              <p:nvSpPr>
                <p:cNvPr id="49" name="Google Shape;1722;p74"/>
                <p:cNvSpPr/>
                <p:nvPr/>
              </p:nvSpPr>
              <p:spPr>
                <a:xfrm>
                  <a:off x="3449054" y="3234841"/>
                  <a:ext cx="320128" cy="30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7" h="14819" extrusionOk="0">
                      <a:moveTo>
                        <a:pt x="7787" y="0"/>
                      </a:moveTo>
                      <a:lnTo>
                        <a:pt x="5380" y="4884"/>
                      </a:lnTo>
                      <a:lnTo>
                        <a:pt x="0" y="5663"/>
                      </a:lnTo>
                      <a:lnTo>
                        <a:pt x="3894" y="9462"/>
                      </a:lnTo>
                      <a:lnTo>
                        <a:pt x="2973" y="14818"/>
                      </a:lnTo>
                      <a:lnTo>
                        <a:pt x="2973" y="14818"/>
                      </a:lnTo>
                      <a:lnTo>
                        <a:pt x="7787" y="12293"/>
                      </a:lnTo>
                      <a:lnTo>
                        <a:pt x="12624" y="14818"/>
                      </a:lnTo>
                      <a:lnTo>
                        <a:pt x="11680" y="9462"/>
                      </a:lnTo>
                      <a:lnTo>
                        <a:pt x="15597" y="5663"/>
                      </a:lnTo>
                      <a:lnTo>
                        <a:pt x="10217" y="4884"/>
                      </a:lnTo>
                      <a:lnTo>
                        <a:pt x="77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1723;p74"/>
                <p:cNvSpPr/>
                <p:nvPr/>
              </p:nvSpPr>
              <p:spPr>
                <a:xfrm>
                  <a:off x="3449054" y="3351069"/>
                  <a:ext cx="159828" cy="77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7" h="3799" extrusionOk="0">
                      <a:moveTo>
                        <a:pt x="0" y="0"/>
                      </a:moveTo>
                      <a:lnTo>
                        <a:pt x="3894" y="3799"/>
                      </a:lnTo>
                      <a:lnTo>
                        <a:pt x="7787" y="23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1724;p74"/>
                <p:cNvSpPr/>
                <p:nvPr/>
              </p:nvSpPr>
              <p:spPr>
                <a:xfrm>
                  <a:off x="3510072" y="3399013"/>
                  <a:ext cx="98807" cy="13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6820" extrusionOk="0">
                      <a:moveTo>
                        <a:pt x="4814" y="0"/>
                      </a:moveTo>
                      <a:lnTo>
                        <a:pt x="0" y="6819"/>
                      </a:lnTo>
                      <a:lnTo>
                        <a:pt x="4814" y="4294"/>
                      </a:lnTo>
                      <a:lnTo>
                        <a:pt x="48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1725;p74"/>
                <p:cNvSpPr/>
                <p:nvPr/>
              </p:nvSpPr>
              <p:spPr>
                <a:xfrm>
                  <a:off x="3608854" y="3351069"/>
                  <a:ext cx="160321" cy="187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9156" extrusionOk="0">
                      <a:moveTo>
                        <a:pt x="7811" y="0"/>
                      </a:moveTo>
                      <a:lnTo>
                        <a:pt x="1" y="2336"/>
                      </a:lnTo>
                      <a:lnTo>
                        <a:pt x="4838" y="9155"/>
                      </a:lnTo>
                      <a:lnTo>
                        <a:pt x="3894" y="3799"/>
                      </a:lnTo>
                      <a:lnTo>
                        <a:pt x="78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1726;p74"/>
                <p:cNvSpPr/>
                <p:nvPr/>
              </p:nvSpPr>
              <p:spPr>
                <a:xfrm>
                  <a:off x="3608854" y="3234841"/>
                  <a:ext cx="49917" cy="16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000" extrusionOk="0">
                      <a:moveTo>
                        <a:pt x="1" y="0"/>
                      </a:moveTo>
                      <a:lnTo>
                        <a:pt x="1" y="7999"/>
                      </a:lnTo>
                      <a:lnTo>
                        <a:pt x="2431" y="488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" name="Google Shape;1727;p74"/>
              <p:cNvGrpSpPr/>
              <p:nvPr/>
            </p:nvGrpSpPr>
            <p:grpSpPr>
              <a:xfrm rot="-1800044">
                <a:off x="3211816" y="3105357"/>
                <a:ext cx="320121" cy="304153"/>
                <a:chOff x="3449054" y="3234841"/>
                <a:chExt cx="320128" cy="304160"/>
              </a:xfrm>
            </p:grpSpPr>
            <p:sp>
              <p:nvSpPr>
                <p:cNvPr id="44" name="Google Shape;1728;p74"/>
                <p:cNvSpPr/>
                <p:nvPr/>
              </p:nvSpPr>
              <p:spPr>
                <a:xfrm>
                  <a:off x="3449054" y="3234841"/>
                  <a:ext cx="320128" cy="304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7" h="14819" extrusionOk="0">
                      <a:moveTo>
                        <a:pt x="7787" y="0"/>
                      </a:moveTo>
                      <a:lnTo>
                        <a:pt x="5380" y="4884"/>
                      </a:lnTo>
                      <a:lnTo>
                        <a:pt x="0" y="5663"/>
                      </a:lnTo>
                      <a:lnTo>
                        <a:pt x="3894" y="9462"/>
                      </a:lnTo>
                      <a:lnTo>
                        <a:pt x="2973" y="14818"/>
                      </a:lnTo>
                      <a:lnTo>
                        <a:pt x="2973" y="14818"/>
                      </a:lnTo>
                      <a:lnTo>
                        <a:pt x="7787" y="12293"/>
                      </a:lnTo>
                      <a:lnTo>
                        <a:pt x="12624" y="14818"/>
                      </a:lnTo>
                      <a:lnTo>
                        <a:pt x="11680" y="9462"/>
                      </a:lnTo>
                      <a:lnTo>
                        <a:pt x="15597" y="5663"/>
                      </a:lnTo>
                      <a:lnTo>
                        <a:pt x="10217" y="4884"/>
                      </a:lnTo>
                      <a:lnTo>
                        <a:pt x="77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1729;p74"/>
                <p:cNvSpPr/>
                <p:nvPr/>
              </p:nvSpPr>
              <p:spPr>
                <a:xfrm>
                  <a:off x="3449054" y="3351069"/>
                  <a:ext cx="159828" cy="77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7" h="3799" extrusionOk="0">
                      <a:moveTo>
                        <a:pt x="0" y="0"/>
                      </a:moveTo>
                      <a:lnTo>
                        <a:pt x="3894" y="3799"/>
                      </a:lnTo>
                      <a:lnTo>
                        <a:pt x="7787" y="23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1730;p74"/>
                <p:cNvSpPr/>
                <p:nvPr/>
              </p:nvSpPr>
              <p:spPr>
                <a:xfrm>
                  <a:off x="3510072" y="3399013"/>
                  <a:ext cx="98807" cy="1399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" h="6820" extrusionOk="0">
                      <a:moveTo>
                        <a:pt x="4814" y="0"/>
                      </a:moveTo>
                      <a:lnTo>
                        <a:pt x="0" y="6819"/>
                      </a:lnTo>
                      <a:lnTo>
                        <a:pt x="4814" y="4294"/>
                      </a:lnTo>
                      <a:lnTo>
                        <a:pt x="48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1731;p74"/>
                <p:cNvSpPr/>
                <p:nvPr/>
              </p:nvSpPr>
              <p:spPr>
                <a:xfrm>
                  <a:off x="3608854" y="3351069"/>
                  <a:ext cx="160321" cy="187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9156" extrusionOk="0">
                      <a:moveTo>
                        <a:pt x="7811" y="0"/>
                      </a:moveTo>
                      <a:lnTo>
                        <a:pt x="1" y="2336"/>
                      </a:lnTo>
                      <a:lnTo>
                        <a:pt x="4838" y="9155"/>
                      </a:lnTo>
                      <a:lnTo>
                        <a:pt x="3894" y="3799"/>
                      </a:lnTo>
                      <a:lnTo>
                        <a:pt x="781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1732;p74"/>
                <p:cNvSpPr/>
                <p:nvPr/>
              </p:nvSpPr>
              <p:spPr>
                <a:xfrm>
                  <a:off x="3608854" y="3234841"/>
                  <a:ext cx="49917" cy="16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8000" extrusionOk="0">
                      <a:moveTo>
                        <a:pt x="1" y="0"/>
                      </a:moveTo>
                      <a:lnTo>
                        <a:pt x="1" y="7999"/>
                      </a:lnTo>
                      <a:lnTo>
                        <a:pt x="2431" y="488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3"/>
          <p:cNvSpPr txBox="1">
            <a:spLocks noGrp="1"/>
          </p:cNvSpPr>
          <p:nvPr>
            <p:ph type="title"/>
          </p:nvPr>
        </p:nvSpPr>
        <p:spPr>
          <a:xfrm>
            <a:off x="1642728" y="1255927"/>
            <a:ext cx="5858539" cy="12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dirty="0" smtClean="0"/>
              <a:t>Objetivo Principal</a:t>
            </a:r>
            <a:endParaRPr sz="5400" dirty="0"/>
          </a:p>
        </p:txBody>
      </p:sp>
      <p:sp>
        <p:nvSpPr>
          <p:cNvPr id="709" name="Google Shape;709;p43"/>
          <p:cNvSpPr txBox="1">
            <a:spLocks noGrp="1"/>
          </p:cNvSpPr>
          <p:nvPr>
            <p:ph type="subTitle" idx="1"/>
          </p:nvPr>
        </p:nvSpPr>
        <p:spPr>
          <a:xfrm>
            <a:off x="1342360" y="2583057"/>
            <a:ext cx="6459277" cy="9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pt-BR" dirty="0" smtClean="0"/>
              <a:t>Identificar </a:t>
            </a:r>
            <a:r>
              <a:rPr lang="pt-BR" dirty="0"/>
              <a:t>padrões, desigualdades e impactos territoriais, a fim de compreender como a distribuição dos benefícios reflete e influencia as condições socioeconômicas da população.</a:t>
            </a:r>
            <a:endParaRPr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73"/>
          <p:cNvSpPr txBox="1">
            <a:spLocks noGrp="1"/>
          </p:cNvSpPr>
          <p:nvPr>
            <p:ph type="title"/>
          </p:nvPr>
        </p:nvSpPr>
        <p:spPr>
          <a:xfrm>
            <a:off x="745800" y="1781134"/>
            <a:ext cx="38505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Obrigado!</a:t>
            </a:r>
            <a:endParaRPr dirty="0"/>
          </a:p>
        </p:txBody>
      </p:sp>
      <p:grpSp>
        <p:nvGrpSpPr>
          <p:cNvPr id="54" name="Google Shape;1470;p68"/>
          <p:cNvGrpSpPr/>
          <p:nvPr/>
        </p:nvGrpSpPr>
        <p:grpSpPr>
          <a:xfrm>
            <a:off x="5242923" y="1286938"/>
            <a:ext cx="3054900" cy="3054900"/>
            <a:chOff x="3044591" y="1401633"/>
            <a:chExt cx="3054900" cy="3054900"/>
          </a:xfrm>
        </p:grpSpPr>
        <p:sp>
          <p:nvSpPr>
            <p:cNvPr id="55" name="Google Shape;1471;p68"/>
            <p:cNvSpPr/>
            <p:nvPr/>
          </p:nvSpPr>
          <p:spPr>
            <a:xfrm>
              <a:off x="3044591" y="1401633"/>
              <a:ext cx="3054900" cy="305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72;p68"/>
            <p:cNvSpPr/>
            <p:nvPr/>
          </p:nvSpPr>
          <p:spPr>
            <a:xfrm>
              <a:off x="3346091" y="1703133"/>
              <a:ext cx="2451900" cy="2451900"/>
            </a:xfrm>
            <a:prstGeom prst="ellipse">
              <a:avLst/>
            </a:prstGeom>
            <a:noFill/>
            <a:ln w="1143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1473;p68"/>
            <p:cNvGrpSpPr/>
            <p:nvPr/>
          </p:nvGrpSpPr>
          <p:grpSpPr>
            <a:xfrm>
              <a:off x="3346063" y="1651163"/>
              <a:ext cx="2451870" cy="2327745"/>
              <a:chOff x="1528232" y="2442976"/>
              <a:chExt cx="1145787" cy="1087782"/>
            </a:xfrm>
          </p:grpSpPr>
          <p:sp>
            <p:nvSpPr>
              <p:cNvPr id="69" name="Google Shape;1474;p68"/>
              <p:cNvSpPr/>
              <p:nvPr/>
            </p:nvSpPr>
            <p:spPr>
              <a:xfrm>
                <a:off x="1528232" y="2442976"/>
                <a:ext cx="1145787" cy="1087782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310" extrusionOk="0">
                    <a:moveTo>
                      <a:pt x="5450" y="1"/>
                    </a:moveTo>
                    <a:lnTo>
                      <a:pt x="3591" y="3127"/>
                    </a:lnTo>
                    <a:lnTo>
                      <a:pt x="0" y="3930"/>
                    </a:lnTo>
                    <a:lnTo>
                      <a:pt x="2451" y="6634"/>
                    </a:lnTo>
                    <a:lnTo>
                      <a:pt x="2071" y="10309"/>
                    </a:lnTo>
                    <a:lnTo>
                      <a:pt x="2071" y="10309"/>
                    </a:lnTo>
                    <a:lnTo>
                      <a:pt x="5450" y="8831"/>
                    </a:lnTo>
                    <a:lnTo>
                      <a:pt x="8788" y="10309"/>
                    </a:lnTo>
                    <a:lnTo>
                      <a:pt x="8408" y="6634"/>
                    </a:lnTo>
                    <a:lnTo>
                      <a:pt x="10858" y="3930"/>
                    </a:lnTo>
                    <a:lnTo>
                      <a:pt x="7267" y="3127"/>
                    </a:lnTo>
                    <a:lnTo>
                      <a:pt x="54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475;p68"/>
              <p:cNvSpPr/>
              <p:nvPr/>
            </p:nvSpPr>
            <p:spPr>
              <a:xfrm>
                <a:off x="1599223" y="2515384"/>
                <a:ext cx="1003806" cy="952953"/>
              </a:xfrm>
              <a:custGeom>
                <a:avLst/>
                <a:gdLst/>
                <a:ahLst/>
                <a:cxnLst/>
                <a:rect l="l" t="t" r="r" b="b"/>
                <a:pathLst>
                  <a:path w="10859" h="10310" extrusionOk="0">
                    <a:moveTo>
                      <a:pt x="5450" y="1"/>
                    </a:moveTo>
                    <a:lnTo>
                      <a:pt x="3591" y="3127"/>
                    </a:lnTo>
                    <a:lnTo>
                      <a:pt x="0" y="3930"/>
                    </a:lnTo>
                    <a:lnTo>
                      <a:pt x="2451" y="6634"/>
                    </a:lnTo>
                    <a:lnTo>
                      <a:pt x="2071" y="10309"/>
                    </a:lnTo>
                    <a:lnTo>
                      <a:pt x="2071" y="10309"/>
                    </a:lnTo>
                    <a:lnTo>
                      <a:pt x="5450" y="8831"/>
                    </a:lnTo>
                    <a:lnTo>
                      <a:pt x="8788" y="10309"/>
                    </a:lnTo>
                    <a:lnTo>
                      <a:pt x="8408" y="6634"/>
                    </a:lnTo>
                    <a:lnTo>
                      <a:pt x="10858" y="3930"/>
                    </a:lnTo>
                    <a:lnTo>
                      <a:pt x="7267" y="3127"/>
                    </a:lnTo>
                    <a:lnTo>
                      <a:pt x="54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" name="Google Shape;1476;p68"/>
              <p:cNvGrpSpPr/>
              <p:nvPr/>
            </p:nvGrpSpPr>
            <p:grpSpPr>
              <a:xfrm>
                <a:off x="1696646" y="2605333"/>
                <a:ext cx="808959" cy="768062"/>
                <a:chOff x="1870038" y="2775731"/>
                <a:chExt cx="460394" cy="437119"/>
              </a:xfrm>
            </p:grpSpPr>
            <p:sp>
              <p:nvSpPr>
                <p:cNvPr id="72" name="Google Shape;1477;p68"/>
                <p:cNvSpPr/>
                <p:nvPr/>
              </p:nvSpPr>
              <p:spPr>
                <a:xfrm>
                  <a:off x="1870038" y="2775731"/>
                  <a:ext cx="460394" cy="437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1478;p68"/>
                <p:cNvSpPr/>
                <p:nvPr/>
              </p:nvSpPr>
              <p:spPr>
                <a:xfrm>
                  <a:off x="2022287" y="2775731"/>
                  <a:ext cx="78859" cy="247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" h="5831" extrusionOk="0">
                      <a:moveTo>
                        <a:pt x="1859" y="1"/>
                      </a:moveTo>
                      <a:lnTo>
                        <a:pt x="0" y="3127"/>
                      </a:lnTo>
                      <a:lnTo>
                        <a:pt x="1859" y="5831"/>
                      </a:lnTo>
                      <a:lnTo>
                        <a:pt x="185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1479;p68"/>
                <p:cNvSpPr/>
                <p:nvPr/>
              </p:nvSpPr>
              <p:spPr>
                <a:xfrm>
                  <a:off x="1870038" y="2942311"/>
                  <a:ext cx="231109" cy="11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2705" extrusionOk="0">
                      <a:moveTo>
                        <a:pt x="0" y="1"/>
                      </a:moveTo>
                      <a:lnTo>
                        <a:pt x="2451" y="2705"/>
                      </a:lnTo>
                      <a:lnTo>
                        <a:pt x="5450" y="190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1480;p68"/>
                <p:cNvSpPr/>
                <p:nvPr/>
              </p:nvSpPr>
              <p:spPr>
                <a:xfrm>
                  <a:off x="1957800" y="3022909"/>
                  <a:ext cx="143346" cy="18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" h="4480" extrusionOk="0">
                      <a:moveTo>
                        <a:pt x="3380" y="1"/>
                      </a:moveTo>
                      <a:lnTo>
                        <a:pt x="1" y="4479"/>
                      </a:lnTo>
                      <a:lnTo>
                        <a:pt x="3380" y="3001"/>
                      </a:lnTo>
                      <a:lnTo>
                        <a:pt x="338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1481;p68"/>
                <p:cNvSpPr/>
                <p:nvPr/>
              </p:nvSpPr>
              <p:spPr>
                <a:xfrm>
                  <a:off x="2101104" y="3022909"/>
                  <a:ext cx="141523" cy="189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4480" extrusionOk="0">
                      <a:moveTo>
                        <a:pt x="0" y="1"/>
                      </a:moveTo>
                      <a:lnTo>
                        <a:pt x="3338" y="4479"/>
                      </a:lnTo>
                      <a:lnTo>
                        <a:pt x="2958" y="8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1482;p68"/>
                <p:cNvSpPr/>
                <p:nvPr/>
              </p:nvSpPr>
              <p:spPr>
                <a:xfrm>
                  <a:off x="2101104" y="2908308"/>
                  <a:ext cx="229328" cy="1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9" h="2704" extrusionOk="0">
                      <a:moveTo>
                        <a:pt x="1817" y="0"/>
                      </a:moveTo>
                      <a:lnTo>
                        <a:pt x="0" y="2704"/>
                      </a:lnTo>
                      <a:lnTo>
                        <a:pt x="0" y="2704"/>
                      </a:lnTo>
                      <a:lnTo>
                        <a:pt x="5408" y="803"/>
                      </a:lnTo>
                      <a:lnTo>
                        <a:pt x="18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8" name="Google Shape;1483;p68"/>
            <p:cNvSpPr/>
            <p:nvPr/>
          </p:nvSpPr>
          <p:spPr>
            <a:xfrm>
              <a:off x="4069697" y="2427083"/>
              <a:ext cx="1004700" cy="100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1484;p68"/>
            <p:cNvGrpSpPr/>
            <p:nvPr/>
          </p:nvGrpSpPr>
          <p:grpSpPr>
            <a:xfrm>
              <a:off x="4195976" y="2587779"/>
              <a:ext cx="752048" cy="682707"/>
              <a:chOff x="1890576" y="2331106"/>
              <a:chExt cx="752048" cy="682707"/>
            </a:xfrm>
          </p:grpSpPr>
          <p:grpSp>
            <p:nvGrpSpPr>
              <p:cNvPr id="60" name="Google Shape;1485;p68"/>
              <p:cNvGrpSpPr/>
              <p:nvPr/>
            </p:nvGrpSpPr>
            <p:grpSpPr>
              <a:xfrm>
                <a:off x="2041920" y="2331106"/>
                <a:ext cx="449361" cy="120807"/>
                <a:chOff x="2017801" y="2356074"/>
                <a:chExt cx="449361" cy="120807"/>
              </a:xfrm>
            </p:grpSpPr>
            <p:sp>
              <p:nvSpPr>
                <p:cNvPr id="67" name="Google Shape;1486;p68"/>
                <p:cNvSpPr/>
                <p:nvPr/>
              </p:nvSpPr>
              <p:spPr>
                <a:xfrm>
                  <a:off x="2017801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1487;p68"/>
                <p:cNvSpPr/>
                <p:nvPr/>
              </p:nvSpPr>
              <p:spPr>
                <a:xfrm>
                  <a:off x="2339922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" name="Google Shape;1488;p68"/>
              <p:cNvGrpSpPr/>
              <p:nvPr/>
            </p:nvGrpSpPr>
            <p:grpSpPr>
              <a:xfrm>
                <a:off x="1890576" y="2612056"/>
                <a:ext cx="752048" cy="120807"/>
                <a:chOff x="1890576" y="2638324"/>
                <a:chExt cx="752048" cy="120807"/>
              </a:xfrm>
            </p:grpSpPr>
            <p:sp>
              <p:nvSpPr>
                <p:cNvPr id="65" name="Google Shape;1489;p68"/>
                <p:cNvSpPr/>
                <p:nvPr/>
              </p:nvSpPr>
              <p:spPr>
                <a:xfrm>
                  <a:off x="1890576" y="263832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1490;p68"/>
                <p:cNvSpPr/>
                <p:nvPr/>
              </p:nvSpPr>
              <p:spPr>
                <a:xfrm>
                  <a:off x="2515384" y="263832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" name="Google Shape;1491;p68"/>
              <p:cNvGrpSpPr/>
              <p:nvPr/>
            </p:nvGrpSpPr>
            <p:grpSpPr>
              <a:xfrm>
                <a:off x="2041920" y="2893006"/>
                <a:ext cx="449361" cy="120807"/>
                <a:chOff x="2017801" y="2356074"/>
                <a:chExt cx="449361" cy="120807"/>
              </a:xfrm>
            </p:grpSpPr>
            <p:sp>
              <p:nvSpPr>
                <p:cNvPr id="63" name="Google Shape;1492;p68"/>
                <p:cNvSpPr/>
                <p:nvPr/>
              </p:nvSpPr>
              <p:spPr>
                <a:xfrm>
                  <a:off x="2017801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1493;p68"/>
                <p:cNvSpPr/>
                <p:nvPr/>
              </p:nvSpPr>
              <p:spPr>
                <a:xfrm>
                  <a:off x="2339922" y="2356074"/>
                  <a:ext cx="127240" cy="120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9" h="10310" extrusionOk="0">
                      <a:moveTo>
                        <a:pt x="5450" y="1"/>
                      </a:moveTo>
                      <a:lnTo>
                        <a:pt x="3591" y="3127"/>
                      </a:lnTo>
                      <a:lnTo>
                        <a:pt x="0" y="3930"/>
                      </a:lnTo>
                      <a:lnTo>
                        <a:pt x="2451" y="6634"/>
                      </a:lnTo>
                      <a:lnTo>
                        <a:pt x="2071" y="10309"/>
                      </a:lnTo>
                      <a:lnTo>
                        <a:pt x="2071" y="10309"/>
                      </a:lnTo>
                      <a:lnTo>
                        <a:pt x="5450" y="8831"/>
                      </a:lnTo>
                      <a:lnTo>
                        <a:pt x="8788" y="10309"/>
                      </a:lnTo>
                      <a:lnTo>
                        <a:pt x="8408" y="6634"/>
                      </a:lnTo>
                      <a:lnTo>
                        <a:pt x="10858" y="3930"/>
                      </a:lnTo>
                      <a:lnTo>
                        <a:pt x="7267" y="3127"/>
                      </a:lnTo>
                      <a:lnTo>
                        <a:pt x="54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 Proclamation of the Brazilian Republic by Slidesgo">
  <a:themeElements>
    <a:clrScheme name="Simple Light">
      <a:dk1>
        <a:srgbClr val="3A426E"/>
      </a:dk1>
      <a:lt1>
        <a:srgbClr val="FFF5E5"/>
      </a:lt1>
      <a:dk2>
        <a:srgbClr val="0583F2"/>
      </a:dk2>
      <a:lt2>
        <a:srgbClr val="035AA6"/>
      </a:lt2>
      <a:accent1>
        <a:srgbClr val="00AC5C"/>
      </a:accent1>
      <a:accent2>
        <a:srgbClr val="F2B705"/>
      </a:accent2>
      <a:accent3>
        <a:srgbClr val="F29F05"/>
      </a:accent3>
      <a:accent4>
        <a:srgbClr val="0E122C"/>
      </a:accent4>
      <a:accent5>
        <a:srgbClr val="FFDB6F"/>
      </a:accent5>
      <a:accent6>
        <a:srgbClr val="FFFFFF"/>
      </a:accent6>
      <a:hlink>
        <a:srgbClr val="0E12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281</Words>
  <Application>Microsoft Office PowerPoint</Application>
  <PresentationFormat>Apresentação na tela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Roboto Condensed Light</vt:lpstr>
      <vt:lpstr>Palanquin Dark</vt:lpstr>
      <vt:lpstr>Arial</vt:lpstr>
      <vt:lpstr>Titillium Web</vt:lpstr>
      <vt:lpstr>Open Sans</vt:lpstr>
      <vt:lpstr>Fredoka One</vt:lpstr>
      <vt:lpstr>The Proclamation of the Brazilian Republic by Slidesgo</vt:lpstr>
      <vt:lpstr>Cobertura Geográfica do Bolsa Família</vt:lpstr>
      <vt:lpstr>Membros do Grupo:</vt:lpstr>
      <vt:lpstr>Apresentação do PowerPoint</vt:lpstr>
      <vt:lpstr>Elegibilidade ao programa:</vt:lpstr>
      <vt:lpstr>“Como o Bolsa Família está distribuído geograficamente entre estado e municípios?”</vt:lpstr>
      <vt:lpstr>Objetivos</vt:lpstr>
      <vt:lpstr>Objetivo Principal</vt:lpstr>
      <vt:lpstr>Obrigado!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Bolsa Família</dc:title>
  <cp:lastModifiedBy>Giovanna da Silva Santos</cp:lastModifiedBy>
  <cp:revision>27</cp:revision>
  <dcterms:modified xsi:type="dcterms:W3CDTF">2025-09-11T20:53:25Z</dcterms:modified>
</cp:coreProperties>
</file>