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79EB1C1B-5C5B-4541-AD31-4545004C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7" y="740379"/>
            <a:ext cx="8648601" cy="345944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A57BA35-B867-4C92-832C-62F204B4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37" y="4207488"/>
            <a:ext cx="2425959" cy="457219"/>
          </a:xfrm>
        </p:spPr>
        <p:txBody>
          <a:bodyPr>
            <a:noAutofit/>
          </a:bodyPr>
          <a:lstStyle/>
          <a:p>
            <a:r>
              <a:rPr lang="pt-BR" sz="3000" dirty="0">
                <a:solidFill>
                  <a:srgbClr val="4A555B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JARAGUÁ</a:t>
            </a:r>
          </a:p>
        </p:txBody>
      </p:sp>
    </p:spTree>
    <p:extLst>
      <p:ext uri="{BB962C8B-B14F-4D97-AF65-F5344CB8AC3E}">
        <p14:creationId xmlns:p14="http://schemas.microsoft.com/office/powerpoint/2010/main" val="309643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C0C5-993A-4D02-A828-6B3A80D8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6600" dirty="0">
                <a:solidFill>
                  <a:srgbClr val="4A555B"/>
                </a:solidFill>
              </a:rPr>
              <a:t>Protótipos</a:t>
            </a:r>
            <a:br>
              <a:rPr lang="pt-BR" sz="6600" dirty="0">
                <a:solidFill>
                  <a:srgbClr val="4A555B"/>
                </a:solidFill>
              </a:rPr>
            </a:br>
            <a:endParaRPr lang="pt-BR" sz="6600" dirty="0">
              <a:solidFill>
                <a:srgbClr val="4A555B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658D4F-078F-496A-BB2E-3C78C5E0FBCA}"/>
              </a:ext>
            </a:extLst>
          </p:cNvPr>
          <p:cNvSpPr/>
          <p:nvPr/>
        </p:nvSpPr>
        <p:spPr>
          <a:xfrm>
            <a:off x="2089502" y="2841429"/>
            <a:ext cx="801299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0" cap="none" spc="0" dirty="0">
                <a:ln w="0">
                  <a:solidFill>
                    <a:srgbClr val="4A555B"/>
                  </a:solidFill>
                </a:ln>
                <a:solidFill>
                  <a:srgbClr val="4A555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Cidadão do Futuro</a:t>
            </a:r>
          </a:p>
        </p:txBody>
      </p:sp>
    </p:spTree>
    <p:extLst>
      <p:ext uri="{BB962C8B-B14F-4D97-AF65-F5344CB8AC3E}">
        <p14:creationId xmlns:p14="http://schemas.microsoft.com/office/powerpoint/2010/main" val="202624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D8785-CC8B-4855-9993-A27A1F68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4A555B"/>
                </a:solidFill>
              </a:rPr>
              <a:t>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FAEFB-9E6B-4C2A-96BC-D7B64710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78000"/>
            <a:ext cx="9603275" cy="3688345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4A555B"/>
                </a:solidFill>
              </a:rPr>
              <a:t>Foi feito o levantamento com base nos requisitos iniciais da AML e com o consentimento do grupo de análise, implementamos algumas funcionalidades que achamos pertinentes ao projeto, para que seja implantado até a entrega, ou que já fique estruturado para versões posteriores.</a:t>
            </a:r>
          </a:p>
          <a:p>
            <a:pPr marL="0" indent="0">
              <a:buNone/>
            </a:pPr>
            <a:r>
              <a:rPr lang="pt-BR" dirty="0">
                <a:solidFill>
                  <a:srgbClr val="4A555B"/>
                </a:solidFill>
              </a:rPr>
              <a:t>Abordaremos os tópicos de </a:t>
            </a:r>
            <a:r>
              <a:rPr lang="pt-BR" b="1" dirty="0">
                <a:solidFill>
                  <a:srgbClr val="4A555B"/>
                </a:solidFill>
              </a:rPr>
              <a:t>cadastro</a:t>
            </a:r>
            <a:r>
              <a:rPr lang="pt-BR" dirty="0">
                <a:solidFill>
                  <a:srgbClr val="4A555B"/>
                </a:solidFill>
              </a:rPr>
              <a:t>, pois os mesmos já estão sendo suportado pelo banco para serem o pontapé inicial do desenvolvimento.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D2159-E2B8-457C-B8F0-A7D71424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A555B"/>
                </a:solidFill>
              </a:rPr>
              <a:t>Cadastros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0A820-3F99-4287-91AC-2ED77695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4A555B"/>
                </a:solidFill>
              </a:rPr>
              <a:t>ETEC</a:t>
            </a:r>
          </a:p>
          <a:p>
            <a:r>
              <a:rPr lang="pt-BR" dirty="0">
                <a:solidFill>
                  <a:srgbClr val="4A555B"/>
                </a:solidFill>
              </a:rPr>
              <a:t>Cursos</a:t>
            </a:r>
          </a:p>
          <a:p>
            <a:r>
              <a:rPr lang="pt-BR" dirty="0">
                <a:solidFill>
                  <a:srgbClr val="4A555B"/>
                </a:solidFill>
              </a:rPr>
              <a:t>Pessoas</a:t>
            </a:r>
          </a:p>
          <a:p>
            <a:r>
              <a:rPr lang="pt-BR" dirty="0">
                <a:solidFill>
                  <a:srgbClr val="4A555B"/>
                </a:solidFill>
              </a:rPr>
              <a:t>Perfil</a:t>
            </a:r>
          </a:p>
          <a:p>
            <a:r>
              <a:rPr lang="pt-BR" dirty="0">
                <a:solidFill>
                  <a:srgbClr val="4A555B"/>
                </a:solidFill>
              </a:rPr>
              <a:t>Grupos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1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&#10;&#10;Descrição gerada com alta confiança">
            <a:extLst>
              <a:ext uri="{FF2B5EF4-FFF2-40B4-BE49-F238E27FC236}">
                <a16:creationId xmlns:a16="http://schemas.microsoft.com/office/drawing/2014/main" id="{D88D58CC-6B0F-4E43-BB11-368CEEE8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65" y="945524"/>
            <a:ext cx="8317469" cy="496695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4ECAEC-DDC7-455B-84CB-D5855768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1267"/>
            <a:ext cx="9603275" cy="1049235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4A555B"/>
                </a:solidFill>
              </a:rPr>
              <a:t>Mapeamento de </a:t>
            </a:r>
            <a:r>
              <a:rPr lang="pt-BR" dirty="0" err="1">
                <a:solidFill>
                  <a:srgbClr val="4A555B"/>
                </a:solidFill>
              </a:rPr>
              <a:t>Pré</a:t>
            </a:r>
            <a:r>
              <a:rPr lang="pt-BR" dirty="0">
                <a:solidFill>
                  <a:srgbClr val="4A555B"/>
                </a:solidFill>
              </a:rPr>
              <a:t> Cadastro de Pessoa</a:t>
            </a:r>
          </a:p>
        </p:txBody>
      </p:sp>
    </p:spTree>
    <p:extLst>
      <p:ext uri="{BB962C8B-B14F-4D97-AF65-F5344CB8AC3E}">
        <p14:creationId xmlns:p14="http://schemas.microsoft.com/office/powerpoint/2010/main" val="416365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4ECAEC-DDC7-455B-84CB-D5855768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1267"/>
            <a:ext cx="9603275" cy="1049235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4A555B"/>
                </a:solidFill>
              </a:rPr>
              <a:t>Mapeamento de Cadastro de Pessoa</a:t>
            </a:r>
          </a:p>
        </p:txBody>
      </p:sp>
      <p:pic>
        <p:nvPicPr>
          <p:cNvPr id="5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0182FEF7-37E8-4A13-81E5-B4C11544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04" y="1170502"/>
            <a:ext cx="10237991" cy="446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3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4ECAEC-DDC7-455B-84CB-D5855768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1267"/>
            <a:ext cx="9603275" cy="1049235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4A555B"/>
                </a:solidFill>
              </a:rPr>
              <a:t>Mapeamento de Cadastro de Pessoa</a:t>
            </a:r>
          </a:p>
        </p:txBody>
      </p:sp>
      <p:pic>
        <p:nvPicPr>
          <p:cNvPr id="5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0182FEF7-37E8-4A13-81E5-B4C11544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04" y="1170502"/>
            <a:ext cx="10237991" cy="446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5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D8785-CC8B-4855-9993-A27A1F68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4A555B"/>
                </a:solidFill>
              </a:rPr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FAEFB-9E6B-4C2A-96BC-D7B64710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78000"/>
            <a:ext cx="9603275" cy="368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4A555B"/>
                </a:solidFill>
              </a:rPr>
              <a:t>O Banco de Dados foi modelado com base de todas as especificações da análise, tentando ao máximo manter uma flexibilidade para futuros crescimentos, e algumas estruturas para progressões como mensagens, amizades e etc.</a:t>
            </a:r>
          </a:p>
          <a:p>
            <a:pPr marL="0" indent="0">
              <a:buNone/>
            </a:pPr>
            <a:r>
              <a:rPr lang="pt-BR" dirty="0">
                <a:solidFill>
                  <a:srgbClr val="4A555B"/>
                </a:solidFill>
              </a:rPr>
              <a:t>Também foi abstraído e simplificado as entidades como Alunos, Professores, Coordenadores para uma única entidade chama </a:t>
            </a:r>
            <a:r>
              <a:rPr lang="pt-BR" b="1" dirty="0">
                <a:solidFill>
                  <a:srgbClr val="4A555B"/>
                </a:solidFill>
              </a:rPr>
              <a:t>Pessoa</a:t>
            </a:r>
            <a:r>
              <a:rPr lang="pt-BR" dirty="0">
                <a:solidFill>
                  <a:srgbClr val="4A555B"/>
                </a:solidFill>
              </a:rPr>
              <a:t>, com distribuição de perfis diferentes para ser aplicado a sua permissão de acesso devida.</a:t>
            </a:r>
          </a:p>
          <a:p>
            <a:pPr marL="0" indent="0">
              <a:buNone/>
            </a:pPr>
            <a:r>
              <a:rPr lang="pt-BR" dirty="0">
                <a:solidFill>
                  <a:srgbClr val="4A555B"/>
                </a:solidFill>
              </a:rPr>
              <a:t>O Banco também contará com Funções, Procedimentos e Gatilhos para um maior aproveitamento na segurança e no desempenho.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2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4ECAEC-DDC7-455B-84CB-D5855768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1267"/>
            <a:ext cx="9603275" cy="1049235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4A555B"/>
                </a:solidFill>
              </a:rPr>
              <a:t>Modelo de Entidade Relacional</a:t>
            </a:r>
          </a:p>
        </p:txBody>
      </p:sp>
      <p:pic>
        <p:nvPicPr>
          <p:cNvPr id="5" name="Imagem 4" descr="Uma imagem contendo texto, recibo&#10;&#10;Descrição gerada com muito alta confiança">
            <a:extLst>
              <a:ext uri="{FF2B5EF4-FFF2-40B4-BE49-F238E27FC236}">
                <a16:creationId xmlns:a16="http://schemas.microsoft.com/office/drawing/2014/main" id="{9F3E6291-CDF4-4675-A823-35A30BD1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873578"/>
            <a:ext cx="8621485" cy="51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9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4ECAEC-DDC7-455B-84CB-D5855768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1267"/>
            <a:ext cx="9603275" cy="1049235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4A555B"/>
                </a:solidFill>
              </a:rPr>
              <a:t>Diagrama de Entidade Relacional</a:t>
            </a:r>
          </a:p>
        </p:txBody>
      </p:sp>
      <p:pic>
        <p:nvPicPr>
          <p:cNvPr id="5" name="Imagem 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B8D48966-A6F7-46BE-9C99-5A0AE843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7" y="896704"/>
            <a:ext cx="9006343" cy="50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89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200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Adobe Hebrew</vt:lpstr>
      <vt:lpstr>Arial</vt:lpstr>
      <vt:lpstr>Century Gothic</vt:lpstr>
      <vt:lpstr>Wingdings</vt:lpstr>
      <vt:lpstr>Galeria</vt:lpstr>
      <vt:lpstr>Apresentação do PowerPoint</vt:lpstr>
      <vt:lpstr>Análise</vt:lpstr>
      <vt:lpstr>Cadastros</vt:lpstr>
      <vt:lpstr>Mapeamento de Pré Cadastro de Pessoa</vt:lpstr>
      <vt:lpstr>Mapeamento de Cadastro de Pessoa</vt:lpstr>
      <vt:lpstr>Mapeamento de Cadastro de Pessoa</vt:lpstr>
      <vt:lpstr>Banco de Dados</vt:lpstr>
      <vt:lpstr>Modelo de Entidade Relacional</vt:lpstr>
      <vt:lpstr>Diagrama de Entidade Relacional</vt:lpstr>
      <vt:lpstr>Protótipos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SANTOS</dc:creator>
  <cp:lastModifiedBy>ALEX CLAYTON DOS SANTOS</cp:lastModifiedBy>
  <cp:revision>5</cp:revision>
  <dcterms:created xsi:type="dcterms:W3CDTF">2018-05-12T03:44:18Z</dcterms:created>
  <dcterms:modified xsi:type="dcterms:W3CDTF">2018-05-12T04:43:27Z</dcterms:modified>
</cp:coreProperties>
</file>