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E1F-66A2-4059-90BD-A9E85B062BE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50DD-73AA-445E-BC75-EEE2D2AFF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7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E1F-66A2-4059-90BD-A9E85B062BE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50DD-73AA-445E-BC75-EEE2D2AFF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8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E1F-66A2-4059-90BD-A9E85B062BE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50DD-73AA-445E-BC75-EEE2D2AFF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78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E1F-66A2-4059-90BD-A9E85B062BE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50DD-73AA-445E-BC75-EEE2D2AFF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7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E1F-66A2-4059-90BD-A9E85B062BE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50DD-73AA-445E-BC75-EEE2D2AFF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71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E1F-66A2-4059-90BD-A9E85B062BE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50DD-73AA-445E-BC75-EEE2D2AFF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7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E1F-66A2-4059-90BD-A9E85B062BE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50DD-73AA-445E-BC75-EEE2D2AFF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19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E1F-66A2-4059-90BD-A9E85B062BE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50DD-73AA-445E-BC75-EEE2D2AFF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82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E1F-66A2-4059-90BD-A9E85B062BE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50DD-73AA-445E-BC75-EEE2D2AFF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43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E1F-66A2-4059-90BD-A9E85B062BE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50DD-73AA-445E-BC75-EEE2D2AFF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80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E1F-66A2-4059-90BD-A9E85B062BE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50DD-73AA-445E-BC75-EEE2D2AFF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33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F0E1F-66A2-4059-90BD-A9E85B062BE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050DD-73AA-445E-BC75-EEE2D2AFF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74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76673"/>
            <a:ext cx="9144000" cy="93610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 Black" pitchFamily="34" charset="0"/>
              </a:rPr>
              <a:t>Hora Certa</a:t>
            </a:r>
            <a:br>
              <a:rPr lang="pt-BR" dirty="0" smtClean="0">
                <a:latin typeface="Arial Black" pitchFamily="34" charset="0"/>
              </a:rPr>
            </a:br>
            <a:endParaRPr lang="pt-BR" dirty="0">
              <a:latin typeface="Arial Black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3528" y="1916832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Não esquecer a hora do remédio é importante para você e para quem você ama! Nossa missão é sempre te lembrar!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6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 Black" pitchFamily="34" charset="0"/>
              </a:rPr>
              <a:t>Publico Alvo</a:t>
            </a:r>
            <a:br>
              <a:rPr lang="pt-BR" dirty="0" smtClean="0">
                <a:latin typeface="Arial Black" pitchFamily="34" charset="0"/>
              </a:rPr>
            </a:br>
            <a:endParaRPr lang="pt-BR" dirty="0">
              <a:latin typeface="Arial Black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1556792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Todas as milhões de pessoas espalhadas pelo mundo que precisam de um organizador para tomar os remédios na hora certa.   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9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 Black" pitchFamily="34" charset="0"/>
              </a:rPr>
              <a:t>Benefícios 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1556792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Lembretes de medicamentos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Som de lembrete personalizado para cada medicação.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Relatório dos horários que a medicação foi tomada corretamente.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Lembretes avisando o término das medicações.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5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 Black" pitchFamily="34" charset="0"/>
              </a:rPr>
              <a:t>Destaques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1556792"/>
            <a:ext cx="8568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O Hora Certa não é apenas um simples organizador de medicamentos. Ele combina também as funções agenda de saúde e registro de remédios e sintomas. Você poderá manter o total controle do seu tratamento e compartilhar os seus registros com o seu médico e também os familiares.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 Black" pitchFamily="34" charset="0"/>
              </a:rPr>
              <a:t>Detalhes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1556792"/>
            <a:ext cx="85689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Em poucas etapas, é possível adicionar um medicamento e já passar a receber os lembretes para tomar os remédios e monitorar sua saúde de maneira fácil e rápida.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Compartilhamento de informações com familiares e médicos. </a:t>
            </a:r>
          </a:p>
          <a:p>
            <a:pPr algn="just"/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9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 Black" pitchFamily="34" charset="0"/>
              </a:rPr>
              <a:t>Venda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1556792"/>
            <a:ext cx="85689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O Hora Certa é um aplicativo totalmente gratuito para os clientes. No aplicativo terá espaços para anúncios e serão eles os responsáveis pela manutenção financeira do mesmo. Além disso, terá uma versão Premium paga (livres de anúncios) caso o cliente queira pagar. </a:t>
            </a:r>
          </a:p>
          <a:p>
            <a:pPr algn="just"/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60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216</Words>
  <Application>Microsoft Office PowerPoint</Application>
  <PresentationFormat>Apresentação na tela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Hora Certa </vt:lpstr>
      <vt:lpstr>Publico Alvo </vt:lpstr>
      <vt:lpstr>Benefícios </vt:lpstr>
      <vt:lpstr>Destaques</vt:lpstr>
      <vt:lpstr>Detalhes</vt:lpstr>
      <vt:lpstr>Venda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Hora Certa</dc:title>
  <dc:creator>Usuário do Windows</dc:creator>
  <cp:lastModifiedBy>Usuário do Windows</cp:lastModifiedBy>
  <cp:revision>7</cp:revision>
  <dcterms:created xsi:type="dcterms:W3CDTF">2021-03-25T02:07:11Z</dcterms:created>
  <dcterms:modified xsi:type="dcterms:W3CDTF">2021-03-25T03:36:07Z</dcterms:modified>
</cp:coreProperties>
</file>