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2" r:id="rId4"/>
    <p:sldLayoutId id="2147483673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de um teclado de calculadora">
            <a:extLst>
              <a:ext uri="{FF2B5EF4-FFF2-40B4-BE49-F238E27FC236}">
                <a16:creationId xmlns:a16="http://schemas.microsoft.com/office/drawing/2014/main" id="{71FF2C5C-23D0-4AC4-99F7-72FA7540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9" b="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3383-64A5-484C-A917-DA906F1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pt-BR" sz="3300" dirty="0">
                <a:solidFill>
                  <a:schemeClr val="tx2"/>
                </a:solidFill>
              </a:rPr>
              <a:t>Calculadora Simples com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6455B-2C59-4422-9DF8-4C6940C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Prof. Anderson e </a:t>
            </a:r>
            <a:r>
              <a:rPr lang="pt-BR" sz="2000" dirty="0" err="1">
                <a:solidFill>
                  <a:schemeClr val="tx2"/>
                </a:solidFill>
              </a:rPr>
              <a:t>Profª</a:t>
            </a:r>
            <a:r>
              <a:rPr lang="pt-BR" sz="2000" dirty="0">
                <a:solidFill>
                  <a:schemeClr val="tx2"/>
                </a:solidFill>
              </a:rPr>
              <a:t>. Cíntia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2992-0636-489B-8E9C-FD0DD18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E98C4-60EF-4192-ACAB-6CB2605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B75D1A-8605-4594-8569-CC4ED888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1" y="144501"/>
            <a:ext cx="6078621" cy="65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0D6E-381A-47D5-8592-45FDB295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86CB3-F61A-4BCF-A9AD-D42C754C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025A5-4545-47D8-9AAC-9FF8C11B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8" y="211584"/>
            <a:ext cx="10274784" cy="6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B87D-B490-4554-A1DB-F5B183EA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705113"/>
            <a:ext cx="3863505" cy="5197498"/>
          </a:xfrm>
        </p:spPr>
        <p:txBody>
          <a:bodyPr/>
          <a:lstStyle/>
          <a:p>
            <a:r>
              <a:rPr lang="pt-BR" dirty="0"/>
              <a:t>Consertando os botões </a:t>
            </a:r>
            <a:br>
              <a:rPr lang="pt-BR" dirty="0"/>
            </a:br>
            <a:r>
              <a:rPr lang="pt-BR" dirty="0"/>
              <a:t>= e o 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1B90B-D486-40C5-9CAE-91D97B10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02188-C7DA-48D3-AA02-AC4E794A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5" y="369458"/>
            <a:ext cx="6756451" cy="17594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EC03B-275D-4EA7-B01E-D4CA51B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71" y="2534490"/>
            <a:ext cx="5913984" cy="37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6DDD-48FF-4D12-8407-2710907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Melhorar a apresentação 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DFA5-0C7A-44E0-8D49-CAC1B72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EE242F-3A7B-4DF1-94E5-77DBC89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8" y="147351"/>
            <a:ext cx="5077721" cy="2974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C34426-1CCD-408B-9548-05F47FA5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18" y="3140702"/>
            <a:ext cx="5558517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4FF4-A67A-444F-BE8C-EF71BF19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Adicione uma chamada para o script responsável pela calculadora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43B3DE-95DA-45F0-906C-D6E713F4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56" y="2596805"/>
            <a:ext cx="6964469" cy="1664390"/>
          </a:xfrm>
        </p:spPr>
      </p:pic>
    </p:spTree>
    <p:extLst>
      <p:ext uri="{BB962C8B-B14F-4D97-AF65-F5344CB8AC3E}">
        <p14:creationId xmlns:p14="http://schemas.microsoft.com/office/powerpoint/2010/main" val="202583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46016-E11E-4D57-8042-D20EA73B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cada botão vamos chamar pelo método </a:t>
            </a:r>
            <a:r>
              <a:rPr lang="pt-BR" sz="2400" dirty="0" err="1"/>
              <a:t>onclick</a:t>
            </a:r>
            <a:r>
              <a:rPr lang="pt-BR" sz="2400" dirty="0"/>
              <a:t> a chamada de uma função passando um valor. Faça para todos os botões que tenham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114F5-C4DA-4AD3-98F6-E4B3D31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57307-DC3E-44D9-A1B7-A1291EEA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42" y="1204008"/>
            <a:ext cx="6807170" cy="44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3DE2-3C6A-42BE-8EAC-61634D2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função chamada insere no seu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0B0C6-F320-40BD-8F0B-97EE54F0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479B73-1E3C-4890-A2C0-F4514287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86" y="955390"/>
            <a:ext cx="6419850" cy="96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F5F84F-1F6C-4DD1-AB6F-E0F6733C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6" y="2204135"/>
            <a:ext cx="6801139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9E01-0CF6-4508-9353-8CD7822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71FA0-9CA0-4A26-B6C2-379594B2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 que ao irmos pressionando os botões os dígitos vão sendo substituídos pelos novos dígitos!</a:t>
            </a:r>
          </a:p>
        </p:txBody>
      </p:sp>
    </p:spTree>
    <p:extLst>
      <p:ext uri="{BB962C8B-B14F-4D97-AF65-F5344CB8AC3E}">
        <p14:creationId xmlns:p14="http://schemas.microsoft.com/office/powerpoint/2010/main" val="75834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7683-6772-4A08-A508-5C0E720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A26C0-618C-477A-A894-F08D0162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queremos que após inserir um número, possamos inserir também qual a operação desejada. Repita o mesmo processo utilizado para os números, mas agora para as operações.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34C2F-BA6D-4AF9-A182-9D908B83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7" y="4438539"/>
            <a:ext cx="6162675" cy="447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29E39-020B-4BF1-BDEA-483ABF7B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7" y="4942860"/>
            <a:ext cx="6153150" cy="27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B3F8B9-A5B3-4CB5-8624-8FCB6AC7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4" y="5295455"/>
            <a:ext cx="6105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D260-BF3C-4CCE-BDB1-FC86F11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o botão para limpar (C)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F5A32-52E6-4AE5-8CC9-F5E842D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FC67A-59EA-4487-94B1-652E8B2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64" y="2793605"/>
            <a:ext cx="7431136" cy="3262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3067F-8054-4E28-B621-11B5C4C8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64" y="3608680"/>
            <a:ext cx="7186126" cy="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57E2-07DC-4E98-93A4-D59F621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F802-B658-48EC-BE4C-B520F134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8B11-EBE6-4507-8DCC-29D675D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botão para apagar caracteres (&lt;)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90158-C10E-4580-82C5-F19E5D4F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B7582-35C4-4945-B136-354ED1F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24" y="1170841"/>
            <a:ext cx="5810250" cy="314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E6A152-21CA-4EEC-8716-2575249B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1" y="1970899"/>
            <a:ext cx="7065715" cy="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646C-ACB0-4C6F-84FF-E684D07A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ir para a função final calcular.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742F3-38AD-47DE-92D4-81331880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82D240-80C2-4E77-B20E-19B9CDE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3" y="1040449"/>
            <a:ext cx="9277350" cy="228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0C2DBA-1EBB-499F-ADB3-F72939B4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32" y="2041008"/>
            <a:ext cx="7639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3323-428F-4CAB-9D89-69A7BFD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sua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ECF97-7DB3-472E-90FE-C4785EC9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09093-36A2-4D08-9BB2-7CD0668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75" y="981071"/>
            <a:ext cx="3465202" cy="4645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F9FDD1-11EC-4AED-BF89-2791A6F3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64" y="981071"/>
            <a:ext cx="3465202" cy="46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098B-6EF9-4209-97D0-0D8BE465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estrutura básica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D26-EA66-4626-8289-545AA319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FD7E-68EF-4072-87AA-C5C3764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9" y="236380"/>
            <a:ext cx="5504516" cy="63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416-5600-4991-9684-551E60D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5B14B-D4DE-4D16-BE29-0FB761F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0FBEC-0861-402A-AF19-3D1F8336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54" y="67494"/>
            <a:ext cx="5065957" cy="43775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7D3180-D7FD-4233-BB53-79976569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43" y="2750858"/>
            <a:ext cx="5012953" cy="40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6124-EA55-4BBE-B931-B03B26A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D3B4B-37E4-4028-8F08-4AB118F9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41215-241A-4371-BE3A-23892202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8" y="106016"/>
            <a:ext cx="11772733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B0C1-EA4F-4531-B621-14DC380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Ajustar os botões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7FAE-F558-4554-A98A-92532D8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CF94C-68E0-4E55-BC30-FF0F3A08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82" y="220071"/>
            <a:ext cx="6553200" cy="2505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AF743F-BB20-4D9F-B361-854E2AC2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30" y="2849264"/>
            <a:ext cx="6772048" cy="37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A3EF-4737-4A0E-BF43-F5575145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78941-1A54-4D41-ABD0-80E6B20D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FCD00B-F05D-4460-A5A4-1E1F259B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0"/>
            <a:ext cx="5245564" cy="36201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E2591B-8690-404A-A168-1966EFFC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3832777"/>
            <a:ext cx="5407433" cy="30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746F-02E7-44DB-A0E0-AFD90693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5C7DB-161B-4CD0-B895-6B9C282E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Perceba, que podemos colocar os mesmos efeitos à todos os botões da calculadora, então vamos atribuir uma classe para todos os botões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F4D8E-3AA9-4F4C-A912-DC79472C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2" y="1124275"/>
            <a:ext cx="4217423" cy="48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B828-689C-48C3-A4DF-4C7B644C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A13AD-50C4-427B-93F2-E33E2EF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1FD1-641D-43A2-B9A7-D176F86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4" y="80582"/>
            <a:ext cx="7623232" cy="6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26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183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Corbel</vt:lpstr>
      <vt:lpstr>Meiryo</vt:lpstr>
      <vt:lpstr>ShojiVTI</vt:lpstr>
      <vt:lpstr>Calculadora Simples com Java Script</vt:lpstr>
      <vt:lpstr>Modelo Calculadora</vt:lpstr>
      <vt:lpstr>Criar a estrutura básica HTML</vt:lpstr>
      <vt:lpstr>HTML BÁSICO</vt:lpstr>
      <vt:lpstr>Apresentação do PowerPoint</vt:lpstr>
      <vt:lpstr>Ajustar os botões</vt:lpstr>
      <vt:lpstr>Criando o css</vt:lpstr>
      <vt:lpstr>Apresentação do PowerPoint</vt:lpstr>
      <vt:lpstr>Apresentação do PowerPoint</vt:lpstr>
      <vt:lpstr>Alterando o css</vt:lpstr>
      <vt:lpstr>Apresentação do PowerPoint</vt:lpstr>
      <vt:lpstr>Consertando os botões  = e o 0</vt:lpstr>
      <vt:lpstr>Melhorar a apresentação do resultado</vt:lpstr>
      <vt:lpstr>Adicione uma chamada para o script responsável pela calculadora</vt:lpstr>
      <vt:lpstr>Para cada botão vamos chamar pelo método onclick a chamada de uma função passando um valor. Faça para todos os botões que tenham números</vt:lpstr>
      <vt:lpstr>Crie uma função chamada insere no seu script</vt:lpstr>
      <vt:lpstr>Apresentação do PowerPoint</vt:lpstr>
      <vt:lpstr>Apresentação do PowerPoint</vt:lpstr>
      <vt:lpstr>Ajustando o botão para limpar (C)</vt:lpstr>
      <vt:lpstr>Configurar o botão para apagar caracteres (&lt;)</vt:lpstr>
      <vt:lpstr>Agora vamos ir para a função final calcular.</vt:lpstr>
      <vt:lpstr>Teste sua calculadora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Simples com Java Script</dc:title>
  <dc:creator>ANDERSON SILVA VANIN</dc:creator>
  <cp:lastModifiedBy>MARIA EDUARDA SANTO SILVA</cp:lastModifiedBy>
  <cp:revision>2</cp:revision>
  <dcterms:created xsi:type="dcterms:W3CDTF">2021-11-15T14:48:09Z</dcterms:created>
  <dcterms:modified xsi:type="dcterms:W3CDTF">2021-11-16T11:41:17Z</dcterms:modified>
</cp:coreProperties>
</file>