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31EFE-8433-4CB1-8349-5970C15AD951}" type="datetimeFigureOut">
              <a:rPr lang="pt-BR" smtClean="0"/>
              <a:pPr/>
              <a:t>21/09/2020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0CE70-E73C-4163-9D30-83406C95F7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pPr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pPr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pPr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pPr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pPr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pPr/>
              <a:t>21/09/2020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pPr/>
              <a:t>21/09/2020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pPr/>
              <a:t>21/09/2020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pPr/>
              <a:t>21/09/2020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pPr/>
              <a:t>21/09/2020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pPr/>
              <a:t>21/09/2020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CA42-63EB-4369-9C15-3429750B036F}" type="datetimeFigureOut">
              <a:rPr lang="pt-BR" smtClean="0"/>
              <a:pPr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D4789-56C2-40B6-80BE-C4A075D9D2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548680"/>
            <a:ext cx="2597406" cy="64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195736" y="116632"/>
            <a:ext cx="39164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Site (API)</a:t>
            </a:r>
            <a:r>
              <a:rPr lang="pt-BR" sz="1050" dirty="0" smtClean="0"/>
              <a:t/>
            </a:r>
            <a:br>
              <a:rPr lang="pt-BR" sz="1050" dirty="0" smtClean="0"/>
            </a:br>
            <a:r>
              <a:rPr lang="pt-BR" sz="1050" dirty="0" smtClean="0"/>
              <a:t>https://dadosabertos.camara.leg.br</a:t>
            </a:r>
            <a:endParaRPr lang="pt-BR" sz="1050" dirty="0"/>
          </a:p>
        </p:txBody>
      </p:sp>
      <p:pic>
        <p:nvPicPr>
          <p:cNvPr id="1028" name="Picture 4" descr="upload.wikimedia.org/wikipedia/commons/thumb/c/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060848"/>
            <a:ext cx="576000" cy="576000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4355976" y="1997466"/>
            <a:ext cx="2160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smtClean="0"/>
              <a:t>Limpeza dos Dados (Data Cleaning) </a:t>
            </a:r>
            <a:endParaRPr lang="pt-BR" sz="1050" dirty="0"/>
          </a:p>
        </p:txBody>
      </p:sp>
      <p:pic>
        <p:nvPicPr>
          <p:cNvPr id="1030" name="Picture 6" descr="Power BI - Wtsne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4869160"/>
            <a:ext cx="630957" cy="628153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4355976" y="2213490"/>
            <a:ext cx="26642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smtClean="0"/>
              <a:t>Analise dos Dados (Data </a:t>
            </a:r>
            <a:r>
              <a:rPr lang="pt-BR" sz="1050" b="1" dirty="0" err="1" smtClean="0"/>
              <a:t>Analysis</a:t>
            </a:r>
            <a:r>
              <a:rPr lang="pt-BR" sz="1050" b="1" dirty="0" smtClean="0"/>
              <a:t>)</a:t>
            </a:r>
            <a:endParaRPr lang="pt-BR" sz="105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83568" y="2780928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smtClean="0"/>
              <a:t>Transformação dos Dados</a:t>
            </a:r>
            <a:endParaRPr lang="pt-BR" sz="1050" dirty="0"/>
          </a:p>
        </p:txBody>
      </p:sp>
      <p:pic>
        <p:nvPicPr>
          <p:cNvPr id="1032" name="Picture 8" descr="Ficheiro:SQLite370.svg – Wikipédia, a enciclopédia livr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607440" y="3429000"/>
            <a:ext cx="845082" cy="441624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4644008" y="3573016"/>
            <a:ext cx="18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smtClean="0"/>
              <a:t>Armazenamento Estruturado</a:t>
            </a:r>
            <a:endParaRPr lang="pt-BR" sz="105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355976" y="4869160"/>
            <a:ext cx="18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smtClean="0"/>
              <a:t>Visualização dos Dados</a:t>
            </a:r>
            <a:endParaRPr lang="pt-BR" sz="1050" dirty="0"/>
          </a:p>
        </p:txBody>
      </p:sp>
      <p:cxnSp>
        <p:nvCxnSpPr>
          <p:cNvPr id="32" name="Conector de seta reta 31"/>
          <p:cNvCxnSpPr>
            <a:stCxn id="1026" idx="2"/>
          </p:cNvCxnSpPr>
          <p:nvPr/>
        </p:nvCxnSpPr>
        <p:spPr>
          <a:xfrm flipH="1">
            <a:off x="3995936" y="1190119"/>
            <a:ext cx="218583" cy="726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H="1">
            <a:off x="3275856" y="2564904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3851920" y="393305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O que é mineração de dados? | SA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7784" y="2564904"/>
            <a:ext cx="559216" cy="576000"/>
          </a:xfrm>
          <a:prstGeom prst="rect">
            <a:avLst/>
          </a:prstGeom>
          <a:noFill/>
        </p:spPr>
      </p:pic>
      <p:cxnSp>
        <p:nvCxnSpPr>
          <p:cNvPr id="39" name="Conector de seta reta 38"/>
          <p:cNvCxnSpPr/>
          <p:nvPr/>
        </p:nvCxnSpPr>
        <p:spPr>
          <a:xfrm>
            <a:off x="3275856" y="3068960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O que é e como usar o MySQL? | Artigos | TechTu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O que é e como usar o MySQL? | Artigos | TechTu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</Words>
  <Application>Microsoft Office PowerPoint</Application>
  <PresentationFormat>Apresentação na tela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Dinho</dc:creator>
  <cp:lastModifiedBy>Dinho</cp:lastModifiedBy>
  <cp:revision>6</cp:revision>
  <dcterms:created xsi:type="dcterms:W3CDTF">2020-08-02T18:37:09Z</dcterms:created>
  <dcterms:modified xsi:type="dcterms:W3CDTF">2020-09-21T23:39:52Z</dcterms:modified>
</cp:coreProperties>
</file>