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Dimitri Gonçalves de Miranda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Projeto Integrador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DeuOndaApp.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360" y="400440"/>
            <a:ext cx="2947071" cy="127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DeuOndaApp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da ideia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 alvo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Correntes de Mercado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Logomarca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/>
              <a:t>Slogan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Idéia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ideia de construir o aplicativo deuOndaApp 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veio de uma necessidade minha e de amigos praticantes do surf e outros esportes aquáticos, como por exemplo remo ou a pesca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o DeuOnda ?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é um monitor das condições meteorológicas do mar, que de forma rápida entrega dados para que o usuário possa programar o  melhor horário para prática do seu esporte aquático.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de informações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DeuOndaApp  trás informações               sobre altura da maré, velocidade do vento, previsão climática e dashboards com representações  em forma de gráficos para que o usuário possa visualizar o melhor horário e as melhores condições climáticas. 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 de mercado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 o maior e único concorrente do DeuOndaApp é o  BroouApp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Diferencial: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DeuOndaApp é focado para o território brasileiro, sendo assim trás para os usuários BR 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maior detalhamento sobre o pico local 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o BroouApp  tem uma visão mundial 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Logomarca </a:t>
            </a:r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1" y="1700808"/>
            <a:ext cx="4762499" cy="19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051719" y="3717032"/>
            <a:ext cx="4680520" cy="2880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DeuOndaApp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/>
              <a:t>Slogan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640"/>
              </a:spcBef>
              <a:buNone/>
            </a:pPr>
            <a:r>
              <a:rPr lang="pt-BR"/>
              <a:t>Você não tem tempo a perder.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/>
              <a:t>Agradecimentos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pt-BR"/>
              <a:t>Obrigado!</a:t>
            </a:r>
          </a:p>
          <a:p>
            <a:pPr lvl="0">
              <a:spcBef>
                <a:spcPts val="0"/>
              </a:spcBef>
            </a:pPr>
            <a:r>
              <a:rPr lang="pt-BR"/>
              <a:t>Boa noite a todos.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