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7:38.312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1214 136 24575,'0'0'0,"0"-1"0,0 1 0,0-1 0,-1 0 0,1 1 0,0-1 0,0 1 0,-1-1 0,1 1 0,0-1 0,-1 1 0,1 0 0,0-1 0,-1 1 0,1-1 0,-1 1 0,1 0 0,-1-1 0,1 1 0,-1 0 0,1-1 0,-1 1 0,0 0 0,-17-6 0,12 4 0,-71-26 0,61 23 0,0 0 0,-26-4 0,0 0 0,-175-39 0,176 42 0,-1 1 0,1 2 0,-59 4 0,94-1 0,-1 1 0,1 0 0,-1 1 0,1 0 0,0 0 0,0 0 0,0 1 0,0 0 0,-10 6 0,0 3 0,-28 25 0,39-32 0,-87 83-1220,-112 139-1,190-209 1343,0 0 0,1 1 0,1 1-1,1 0 1,1 0 0,1 1 0,-11 34 0,16-39 260,1 0 0,1 0 0,0 20 0,5 51-505,-1-28 184,-2-47-61,0-5 0,0 0 0,0 0 0,1 0 0,2 13 0,-2-18 0,0 0 0,-1-1 0,1 1 0,0 0 0,0 0 0,0-1 0,0 1 0,0-1 0,0 1 0,0-1 0,1 1 0,-1-1 0,1 0 0,-1 0 0,1 0 0,-1 1 0,1-1 0,0-1 0,-1 1 0,1 0 0,0 0 0,3 0 0,12 2 0,-1-1 0,1 0 0,0-2 0,29-2 0,-14 1 0,197-2 0,-215 2 0,1-1 0,-1 0 0,0-1 0,0-1 0,0 0 0,0-1 0,17-9 0,9-7 0,37-27 0,-36 22 0,13-8 0,125-84 0,132-102 0,-303 214 0,0 0 0,-1 0 0,0-1 0,0 0 0,10-14 0,-14 17 0,0 0 0,-1 0 0,1 0 0,-1 0 0,0-1 0,0 1 0,-1-1 0,1 1 0,-1-1 0,0 0 0,0 1 0,-1-1 0,1-8 0,-1 11 0,-1 0 0,1 0 0,0 0 0,-1 0 0,0 0 0,1 0 0,-1 0 0,0 0 0,0 0 0,0 0 0,-1 0 0,1 0 0,0 1 0,-1-1 0,-1-2 0,0 2 0,-1-1 0,1 1 0,0 0 0,-1 0 0,0 0 0,1 0 0,-7-2 0,-3 1 0,1 0 0,-1 1 0,1 0 0,-17 0 0,-116 2 0,65 1 0,51 0 0,1 2 0,-1 1 0,-44 11 0,15 5 127,20-6-1619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13.686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0 24575,'0'577'-1365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14.694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58 24575,'17'-1'0,"0"-1"0,19-4 0,9-1 0,44 1 0,47-7 0,-94 7 0,0 3 0,57 1 0,-79 2 0,1-1 0,24-4 0,17-1 0,202 6 85,-126 1-1535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25.758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1231 210 24575,'-1'-1'0,"-1"0"0,1 1 0,-1-1 0,1 0 0,-1 0 0,1 1 0,0-1 0,0 0 0,-1 0 0,0-2 0,-4-2 0,-65-48 0,18 12 0,-28-19 0,74 55 0,0 1 0,-1 0 0,0 0 0,1 0 0,-1 1 0,0 1 0,-1-1 0,1 1 0,0 1 0,-1-1 0,-8 1 0,-17 0 0,-23-2 0,52 2 0,0 1 0,0 0 0,0 1 0,0-1 0,0 1 0,0 0 0,0 0 0,0 1 0,-8 3 0,-3 3 0,-22 14 0,14-8 0,-37 15 0,45-22 0,0 0 0,1 1 0,0 1 0,-16 11 0,15-6 0,1-2 0,-28 18 0,38-27 0,0 0 0,-1 0 0,0-1 0,0 1 0,0-2 0,0 1 0,0 0 0,0-1 0,-9 0 0,-2 1 0,0 0 0,0 1 0,0 1 0,-30 10 0,38-10 0,0 0 0,0 1 0,1 0 0,-1 0 0,-11 10 0,-35 37 0,18-16 0,20-21 0,-25 29 0,37-37 0,0-1 0,1 0 0,0 1 0,0 0 0,1 0 0,0 0 0,0 0 0,-3 15 0,1 9 0,2 1 0,1 0 0,1 0 0,5 35 0,-4-60 0,1 1 0,0-1 0,1 0 0,0 0 0,0 0 0,1 0 0,-1-1 0,1 1 0,1 0 0,-1-1 0,1 0 0,1 0 0,-1 0 0,9 9 0,-6-9 0,0 0 0,0 0 0,1-1 0,-1 1 0,1-2 0,0 1 0,11 4 0,-4-4 0,1-1 0,-1 0 0,1-1 0,25 2 0,-9-3 0,41-4 0,-56 0 0,30-7 0,-32 5 0,1 1 0,26-2 0,-30 4 0,4 1 0,0-1 0,0 0 0,17-5 0,-4 1 0,0 1 0,0 2 0,29 0 0,3 1 0,-54 0 0,0 0 0,0-1 0,0 1 0,-1-1 0,1-1 0,0 1 0,-1-1 0,1 0 0,8-6 0,7-6 0,24-22 0,-11 8 0,-28 24 0,14-10 0,-1-2 0,0 0 0,18-21 0,-26 23 0,1 1 0,0 1 0,1 0 0,0 1 0,26-17 0,-33 25 0,0-1 0,0 0 0,-1 0 0,0 0 0,0-1 0,8-8 0,-11 10 0,-1 0 0,1 0 0,-1 0 0,0 0 0,0-1 0,0 1 0,-1 0 0,0-1 0,1 1 0,-2-1 0,1 0 0,0-7 0,-4-96 0,3 105 0,0 0 0,0-1 0,-1 1 0,1-1 0,-1 1 0,0 0 0,0 0 0,0-1 0,-1 1 0,1 0 0,-1 0 0,1 0 0,-1 0 0,0 0 0,0 1 0,0-1 0,-1 0 0,1 1 0,0 0 0,-1-1 0,0 1 0,0 0 0,1 1 0,-5-3 0,-4-2-1365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26.769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58 0 24575,'1'135'0,"-2"139"0,-2-246 0,0 0 0,-12 44 0,-4 28 0,11 121 0,6-71 0,-6 498 0,9-417 0,-1 195-1365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27.282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33 24575,'213'-7'0,"-100"2"0,-87 3 66,33-7-1,1-1-1561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33.488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2067 24575,'5'0'0,"0"-1"0,-1 1 0,1-1 0,0 0 0,-1 0 0,1 0 0,-1-1 0,1 1 0,-1-1 0,0 0 0,0-1 0,0 1 0,0-1 0,0 1 0,0-1 0,5-6 0,29-27-141,45-55-1,26-46-216,-88 108 342,54-74 16,-58 78 0,-2-2 0,14-31 0,-23 41 132,0 0 0,4-29 1,5-14 127,9-3-260,-14 37 0,0 0 0,-2-1 0,5-29 0,-1-50 0,5-25 0,-9 76 0,3-82 0,-11-57 0,-2 78 0,2-302 0,3 392 0,-3 26 0,0 0 0,0-1 0,0 1 0,0 0 0,0 0 0,1-1 0,-1 1 0,0 0 0,0 0 0,0-1 0,0 1 0,0 0 0,0 0 0,1-1 0,-1 1 0,0 0 0,0 0 0,0 0 0,1 0 0,-1-1 0,0 1 0,0 0 0,1 0 0,-1 0 0,0 0 0,0 0 0,1 0 0,-1-1 0,1 2 0,-1-1 0,1 0 0,0 1 0,-1-1 0,1 1 0,-1-1 0,1 1 0,-1-1 0,1 1 0,-1 0 0,0-1 0,1 1 0,-1-1 0,0 1 0,1 0 0,-1-1 0,0 2 0,6 13 0,0 1 0,-1 1 0,-1-1 0,-1 1 0,1 20 0,5 20 0,-5-32 0,0 0 0,-1 33 0,-7 52 0,1-10 0,3-69 0,-7 153 0,2-116 0,5 87 0,1-73 0,-1 268 0,1-336 0,5 29 0,-1-13 0,-3-15 0,1-1 0,9 22 0,-7-19 0,5 19 0,-7-25 0,0 0 0,0 0 0,1 0 0,9 16 0,-9-17 0,0 0 0,-1 0 0,0 1 0,1 11 0,-3-13 0,1 0 0,0-1 0,1 1 0,-1-1 0,2 1 0,-1-1 0,7 10 0,-5-10 0,0 0 0,1 0 0,0-1 0,1 0 0,0 0 0,0 0 0,0-1 0,1 0 0,-1 0 0,18 8 0,-17-11-227,-1 1-1,0 0 1,0 0-1,0 1 1,9 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36.543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0 120 24575,'2'0'0,"5"-4"0,2-1 0,3-2 0,0 0 0,1 0 0,-1 1 0,0-1 0,0-1 0,0 0 0,2-4 0,2-1 0,0-1 0,0 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40.111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35 0 24575,'0'11'0,"-2"1"0,0-1 0,0 0 0,-1 0 0,-4 12 0,2-10 0,1 0 0,-3 27 0,4 135 0,5-93 0,-3 496 0,2-561 0,4 24 0,1 14 0,-7 54 0,2 37 0,10-34 0,1 24 0,-12-118 0,0 1 0,0-1 0,2 1 0,0 0 0,4 18 0,18 69 0,-23-100 0,1 1 0,0-1 0,0 0 0,7 11 0,-6-12 0,-1 0 0,1 0 0,-1 1 0,0-1 0,0 1 0,-1-1 0,2 7 0,-3-5-195,1 0 0,0 0 0,1 0 0,0-1 0,0 1 0,6 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41.539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0 24575,'1'3'0,"-1"-1"0,1 1 0,0 0 0,0-1 0,2 5 0,1 4 0,9 34 0,-3 0 0,7 63 0,-10-15 0,-6 109 0,-3-89 0,11 34 0,-5-97 0,-4 64 0,-1-47 0,0-38 0,1 21 0,8 65 0,-4-64 0,-3 84 0,-2-67 0,1-52 0,0 18 0,1 0 0,9 58 0,-1-34 0,-6-35 0,9 37 0,-8-43 0,-1 0 0,-1 1 0,0 0 0,-2-1 0,0 21 0,0 25 0,6-25-1365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46.558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1016 59 24575,'-3'-2'0,"1"0"0,-1 0 0,1 0 0,-1 1 0,1-1 0,-1 1 0,0 0 0,0-1 0,-4 0 0,-29-6 0,22 6 0,-14-2 0,0 1 0,-1 2 0,-35 2 0,-39-2 0,88-1 0,-26-7 0,28 6 0,0 0 0,-25-3 0,8 5 0,-1 1 0,1 2 0,-31 5 0,49-5 0,0 1 0,1 0 0,-1 0 0,1 1 0,0 1 0,0 0 0,1 1 0,-1 0 0,1 0 0,-16 14 0,-82 96 0,24-24 0,74-84 0,1 2 0,0-1 0,1 1 0,0 1 0,1 0 0,0 0 0,-10 22 0,15-24 0,0 0 0,1 0 0,0 0 0,0 0 0,1 0 0,2 18 0,-1 3 0,-1-18 0,1 1 0,0-1 0,6 25 0,-6-32 0,1 0 0,0 1 0,0-1 0,1 0 0,0 0 0,0 0 0,0 0 0,0-1 0,1 1 0,0-1 0,4 4 0,-1-2 0,0 0 0,0 0 0,0-1 0,1 0 0,0-1 0,0 0 0,0 0 0,1 0 0,-1-1 0,1-1 0,13 3 0,61 15 0,-58-12 0,0-2 0,40 5 0,-4-8 0,57 7 0,-67-4 0,1-1 0,102-6 0,-139 0 0,1-1 0,-1 0 0,0-1 0,0-1 0,0-1 0,0 0 0,18-10 0,-5 0 0,0-1 0,38-31 0,-18 14 0,18-15 0,-58 41 0,1-1 0,-1 1 0,-1-2 0,1 1 0,5-11 0,-9 13 0,-1-1 0,0 0 0,-1 0 0,1 0 0,-1 0 0,1-11 0,3-7 0,-3 10 0,0-1 0,-1 1 0,0-1 0,-1 1 0,-1-1 0,-1 0 0,0 1 0,-1-1 0,-1 1 0,-4-16 0,-1-11 0,6 31 0,0-1 0,-5-15 0,5 23 0,1 0 0,-1 1 0,0-1 0,0 1 0,0-1 0,0 1 0,-1 0 0,1 0 0,-1 0 0,-6-5 0,2 3 0,0 0 0,-1 1 0,1 0 0,-1 0 0,0 1 0,0 0 0,-13-3 0,1 2 0,-1 0 0,-20 0 0,36 4 0,1 0 0,-1 1 0,0-1 0,1 1 0,-1 0 0,1 0 0,-1 1 0,1-1 0,0 1 0,-1 0 0,1 0 0,0 1 0,-4 2 0,-7 7 0,-27 25 0,30-26 0,-137 145-1365,118-120-5461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7:41.863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239 0 24575,'-1'34'3,"-1"-1"0,-12 57 0,-25 62-80,30-121 16,-46 196-645,-16 54 769,59-243 91,2 1 1,2 0-1,2 0 1,-4 79-1,11-105-260,-1 1-524,-3 27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51.502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82 0 24575,'0'6'0,"-1"0"0,-1 0 0,1 0 0,-4 8 0,3-8 0,-42 150 0,39-132 0,1 1 0,-2 43 0,6 52 0,2-57 0,-11 138 0,6-158 0,1-24-1365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9:01.762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0 24575,'0'738'0,"0"-729"-105,1 1 0,0-1 0,0 0 0,1 0 0,0 0 0,0 0 0,1 0 0,0-1 0,1 1 0,0-1 0,0 0 0,7 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9:02.899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1602 0 24575,'-19'0'0,"-90"3"0,90-1 0,1 0 0,-1 2 0,-32 10 0,36-9 0,-96 31 0,92-32 0,-1 0 0,0-1 0,-37 1 0,-503-5 0,541 2 0,1 1 0,-33 7 0,33-5 0,-1-1 0,-30 1 0,31-3 0,1-1 0,-1-2 0,1 1 0,-1-2 0,-22-6 0,30 6 0,0 1 0,0 0 0,1 0 0,-1 1 0,-14 1 0,-48 6 0,2 1 0,67-8 0,0 1 0,-1 0 0,1 1 0,0-1 0,0 0 0,0 1 0,0 0 0,0 0 0,0 0 0,0 0 0,1 0 0,-1 0 0,-3 3 0,5-4-28,1 0-1,0 0 1,0 0-1,0 0 1,0 1 0,-1-1-1,1 0 1,0 0-1,0 0 1,0 0-1,0 0 1,0 1-1,0-1 1,0 0 0,-1 0-1,1 0 1,0 0-1,0 1 1,0-1-1,0 0 1,0 0-1,0 0 1,0 1 0,0-1-1,0 0 1,0 0-1,0 0 1,0 0-1,0 1 1,0-1-1,0 0 1,0 0 0,0 0-1,0 1 1,0-1-1,1 0 1,-1 0-1,0 0 1,0 0-1,0 0 1,0 1 0,0-1-1,0 0 1,0 0-1,1 0 1,-1 0-1,0 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0:18.076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152 1703 24575,'2'0'0,"0"0"0,0-1 0,-1 1 0,1-1 0,0 1 0,-1-1 0,1 0 0,-1 0 0,1 1 0,-1-1 0,1 0 0,-1-1 0,0 1 0,1 0 0,-1 0 0,0 0 0,0-1 0,0 1 0,0-1 0,0 1 0,1-4 0,18-40 0,-15 31 0,16-40 0,-2 0 0,-3-1 0,12-70 0,-7-65 0,-18 144 0,-3 0 0,-6-52 0,-1 57 0,-18-59 0,9 41 0,-59-204 0,28 106 0,37 125 0,-2 0 0,-1 0 0,-1 2 0,-29-46 0,33 59 0,0 0 0,1-1 0,-8-24 0,17 42 0,-1-1 0,1 0 0,0 0 0,-1 0 0,1 0 0,0 0 0,0 0 0,0 0 0,-1 0 0,1 0 0,0 0 0,1-1 0,-1 1 0,0 0 0,0 0 0,0 0 0,1 0 0,-1 0 0,0 0 0,1 1 0,-1-1 0,1 0 0,-1 0 0,1 0 0,-1 0 0,1 0 0,0 1 0,-1-1 0,1 0 0,0 0 0,0 1 0,0-1 0,-1 1 0,1-1 0,0 1 0,0-1 0,0 1 0,0-1 0,0 1 0,0 0 0,0-1 0,0 1 0,0 0 0,1 0 0,6-1 0,-1 0 0,1 1 0,-1 0 0,1 1 0,7 1 0,104 21 0,3 1 0,190-3-661,3-22 337,-135-2 401,526 2 831,-671-2-908,-28 2 0,-1 0 0,1 0 0,0 1 0,0-1 0,0 2 0,7 0 0,-12 0 0,0 0 0,0 0 0,0 0 0,0 0 0,0 1 0,0-1 0,0 1 0,0-1 0,0 1 0,-1 0 0,1-1 0,-1 1 0,1 0 0,-1 0 0,0 0 0,0 0 0,0 0 0,0 1 0,0-1 0,0 0 0,0 4 0,3 7 0,-2 0 0,3 20 0,-5-31 0,6 99 0,-8 102 0,-1-68 0,3 609-1365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0:18.716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35 0 24575,'1'17'0,"1"-1"0,1 1 0,0-1 0,1 0 0,1-1 0,9 21 0,-7-18 0,-1 0 0,0 0 0,-2 1 0,4 24 0,-5 38 0,-4 1 0,-15 107 0,5-83 0,4 1 0,4-40 0,-19 103 0,7-94 0,3 2 0,4 0 0,2 88 0,9-16-1365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0:19.569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72 2 24575,'106'-1'0,"116"2"0,-196 2 0,1 1 0,43 12 0,-39-8 0,39 5 0,-55-11 0,0-1 0,0 1 0,0 0 0,23 8 0,-34-8 0,1-1 0,-1 1 0,0 0 0,0 1 0,0-1 0,0 1 0,0 0 0,0 0 0,-1 0 0,1 0 0,-1 1 0,0-1 0,0 1 0,0 0 0,3 7 0,2 7 0,-1 1 0,-1-1 0,-1 1 0,4 23 0,1 5 0,-5-30 0,-2 0 0,0 0 0,-1 1 0,0-1 0,-3 35 0,1-44 0,-2 0 0,1-1 0,-1 1 0,0 0 0,-1 0 0,1-1 0,-2 0 0,1 1 0,-1-1 0,0 0 0,0-1 0,-1 1 0,0-1 0,0 0 0,-7 6 0,-3 0 0,0 0 0,-1-2 0,0 0 0,0 0 0,-1-2 0,-35 13 0,22-11 0,-1-1 0,-1-2 0,-40 4 0,47-8 0,0-1 0,0-1 0,0-1 0,0-2 0,0 0 0,0-2 0,-48-13 0,32 3 0,-81-26 0,111 37-341,1 0 0,-1-1-1,-19-11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0:22.498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0 24575,'1'1'0,"0"-1"0,-1 0 0,1 0 0,0 1 0,-1-1 0,1 0 0,-1 1 0,1-1 0,-1 1 0,1-1 0,0 1 0,-1-1 0,0 1 0,1-1 0,-1 1 0,1 0 0,-1-1 0,0 1 0,1 0 0,-1-1 0,0 1 0,0 0 0,1-1 0,-1 1 0,0 1 0,5 24 0,-4-19 0,7 59 0,-2 0 0,-4 102 0,0 6 0,11 299-1365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0:23.418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796 0 24575,'-2'1'0,"1"-1"0,0 1 0,-1 0 0,1-1 0,0 1 0,-1 0 0,1 0 0,0 0 0,0 0 0,0 0 0,-2 2 0,-2 1 0,-6 6 0,1 0 0,0 0 0,0 1 0,-12 19 0,-28 53 0,10-15 0,-95 186 0,63-121 0,-10 22 0,45-84 0,-4 12 0,36-73 0,1 1 0,1 0 0,0 0 0,1 0 0,0 0 0,-1 12 0,3 0 0,1-22 0,0-14 0,-1 2 0,-1 0 0,0-1 0,-1 1 0,0 1 0,-5-18 0,-24-51 0,-2-5 0,18 28 0,-16-47 0,24 87 0,0 0 0,0 0 0,-2 1 0,-12-18 0,16 25 0,1 0 0,-1 0 0,1 0 0,1-1 0,-1 0 0,2 1 0,-1-1 0,1 0 0,0 0 0,1-1 0,-1-17 0,1 7 0,-2 0 23,-8-29 0,3 19-1434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0:24.138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2 0 24575,'-2'132'0,"8"186"0,4-242 0,26 95 0,-21-107 0,-2 0 0,8 103 0,-21-115 41,2 27-1447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0:25.128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29 165 24575,'4'-5'0,"-1"0"0,1 0 0,-1 1 0,2-1 0,-1 1 0,0-1 0,8-4 0,37-25 0,-40 28 0,28-18 0,27-18 0,-55 39 0,-1 0 0,1 0 0,-1 1 0,1 0 0,0 0 0,0 1 0,0 1 0,0-1 0,0 1 0,0 1 0,0 0 0,-1 0 0,1 0 0,0 1 0,16 6 0,-19-4 0,-1 0 0,1 0 0,0 0 0,-1 0 0,0 1 0,0 0 0,0 0 0,-1 1 0,0-1 0,7 13 0,2 5 0,13 38 0,-20-49 0,0 8 0,-1 0 0,0 1 0,-1-1 0,-2 1 0,0 0 0,-1 0 0,-1-1 0,0 1 0,-8 39 0,5-46 0,-1-1 0,0 1 0,0-1 0,-2 0 0,0 0 0,0-1 0,-1 0 0,-1 0 0,0 0 0,0-1 0,-13 13 0,9-12 0,0 0 0,-1-1 0,-1 0 0,1-1 0,-2 0 0,1-2 0,-1 1 0,-32 11 0,35-16 0,-1-1 0,1-1 0,-1 1 0,-24-1 0,-53-4 0,32 0 0,33-1 0,17-1 0,8 3 0,0 1 0,0-1 0,1 1 0,-1-1 0,0 1 0,0-1 0,0 1 0,0 0 0,1-1 0,-1 1 0,0-1 0,1 1 0,-1 0 0,0-1 0,1 1 0,-1 0 0,0-1 0,1 1 0,-1 0 0,0 0 0,1-1 0,-1 1 0,1 0 0,6-4 0,-1 1 0,1 0 0,-1 1 0,1 0 0,9-2 0,10-4 0,-6 2 0,0 1 0,0 1 0,0 0 0,26-1 0,83 6 0,-107 2 0,-1 0 0,0 1 0,0 1 0,0 1 0,31 14 0,95 55 0,51 54 0,-167-104 0,0 1 0,-2 1 0,49 60 0,-73-81 0,-1-1 0,-1 1 0,1 1 0,-1-1 0,0 0 0,0 1 0,-1-1 0,0 1 0,0 0 0,-1 0 0,0 0 0,0 0 0,0 11 0,-1-14 0,-1 0 0,1 0 0,-1-1 0,1 1 0,-1 0 0,-1 0 0,1 0 0,0-1 0,-1 1 0,0-1 0,0 1 0,0-1 0,0 0 0,0 1 0,-1-1 0,1 0 0,-1-1 0,0 1 0,0 0 0,0-1 0,0 0 0,0 1 0,-1-1 0,1-1 0,-5 3 0,-11 3 0,-1-1 0,-39 6 0,0 0 0,25-4 0,-1-1 0,-56 2 0,-72-6 0,133-4 0,27 2 0,0-1 0,0 0 0,0 0 0,0-1 0,0 1 0,0-1 0,0 0 0,0 1 0,0-1 0,0-1 0,0 1 0,0 0 0,0-1 0,1 1 0,-1-1 0,0 0 0,1 0 0,0 0 0,-1 0 0,1 0 0,0-1 0,0 1 0,0 0 0,1-1 0,-1 0 0,0 1 0,1-1 0,0 0 0,0 0 0,0 0 0,0 0 0,0 0 0,0 0 0,1 0 0,-1-4 0,-1-9-682,1-28-1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7:42.297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0 135 24575,'2'0'0,"-1"0"0,1-1 0,0 1 0,-1-1 0,1 1 0,-1-1 0,1 1 0,-1-1 0,3-1 0,3-2 0,56-21 0,135-35 0,-186 56 0,31-7 0,1 2 0,0 2 0,0 2 0,0 1 0,68 4 0,-104 1-170,0 0-1,0 0 0,-1 1 1,1 0-1,0 0 0,-1 1 1,14 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0:26.167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0 498 24575,'95'1'0,"105"-2"0,-171-3 0,-1-1 0,1-1 0,51-18 0,20-5 0,-82 26 0,52-14 0,-61 14 0,-1 0 0,0 0 0,0-1 0,0 0 0,13-9 0,-20 13 0,0-1 0,-1 0 0,1 1 0,0-1 0,0 0 0,-1 0 0,1 0 0,0 1 0,-1-1 0,1 0 0,-1 0 0,1 0 0,-1 0 0,0 0 0,1 0 0,-1 0 0,0 0 0,0 0 0,0 0 0,0 0 0,0-1 0,0 1 0,0 0 0,0 0 0,0 0 0,0-1 0,-2-3 0,1 1 0,-1-1 0,0 1 0,-4-8 0,-3-7 0,2 4 0,0 0 0,-1 0 0,0 0 0,-1 1 0,-15-17 0,-7-11 0,22 28 0,-1 1 0,0 1 0,-1 0 0,0 0 0,-1 1 0,-1 1 0,1 0 0,-2 1 0,1 0 0,-1 1 0,0 0 0,-1 1 0,0 1 0,-17-5 0,27 10 0,1-1 0,-1 1 0,-1 0 0,1 1 0,0-1 0,-10 1 0,13 0 0,0 1 0,1-1 0,-1 1 0,0-1 0,0 1 0,0 0 0,1 0 0,-1 0 0,0 0 0,1 0 0,-1 0 0,1 0 0,-1 0 0,1 1 0,-1-1 0,1 0 0,0 1 0,0-1 0,0 1 0,0 0 0,-2 2 0,-6 19 0,0-1 0,2 1 0,0 1 0,2-1 0,-3 28 0,-3 11 0,-4 19 0,3 1 0,-2 153 0,14-220 0,0 20 0,7 51 0,-5-75 0,0 0 0,1 1 0,0-2 0,1 1 0,0 0 0,0-1 0,1 0 0,10 15 0,19 25 0,-10-14 0,36 43 0,-50-67 0,1-2 0,0 0 0,0 0 0,1-1 0,0 0 0,0-1 0,24 11 0,-34-18 0,187 95 0,-182-92 0,0-1 0,1 1 0,0-1 0,-1-1 0,1 0 0,0 0 0,0 0 0,0-1 0,0 0 0,0 0 0,0-1 0,1 0 0,-1-1 0,8-1 0,-4 0 0,1-1 0,-1 0 0,0-1 0,0 0 0,-1-1 0,1 0 0,-1-1 0,14-10 0,-6 3 0,0 0 0,-1-2 0,0 0 0,-1-1 0,-1-1 0,-1-1 0,0 0 0,17-29 0,23-36-1365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0:26.552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0 157 24575,'22'-1'0,"0"-1"0,35-8 0,-4 1 0,256-39 0,-262 40-273,0-2 0,-1-3 0,0-1 0,59-28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0:27.018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114 0 24575,'-1'5'0,"0"0"0,0 0 0,0-1 0,-1 1 0,1-1 0,-1 1 0,0-1 0,-1 0 0,-2 5 0,-7 14 0,-2 19 0,1 1 0,3 1 0,-10 88 0,-5 250 0,25 2 0,1-198 0,0-164-209,7 41-1,-5-49-736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1:35.338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0 24575,'0'1'0,"0"-1"0,0 0 0,1 1 0,-1-1 0,0 0 0,0 1 0,0-1 0,0 0 0,1 1 0,-1-1 0,0 0 0,0 0 0,1 1 0,-1-1 0,0 0 0,0 0 0,1 1 0,-1-1 0,0 0 0,1 0 0,-1 0 0,1 1 0,-1-1 0,0 0 0,1 0 0,-1 0 0,0 0 0,1 0 0,13 2 0,-11-2 0,217 4 0,-130-5 0,549 1 0,-637 0 0,0 0 0,-1 0 0,1 0 0,0 0 0,-1 0 0,1 1 0,0-1 0,-1 0 0,1 1 0,0-1 0,-1 1 0,1 0 0,1 1 0,-2-1 0,0 0 0,0 0 0,0 0 0,0 0 0,-1 0 0,1 0 0,0 0 0,-1 0 0,1 0 0,-1 1 0,1-1 0,-1 0 0,0 1 0,0-1 0,1 0 0,-1 3 0,1 10 0,-1 1 0,-1-1 0,0 1 0,-1-1 0,-1 0 0,-7 23 0,0-9 0,-1 0 0,-19 33 0,11-27 0,-1-1 0,-2-1 0,-2 0 0,0-2 0,-45 41 0,60-62 0,-1-1 0,-1 0 0,0 0 0,-14 6 0,19-10 0,-1-2 0,0 1 0,0-1 0,0 0 0,0 0 0,0 0 0,0-1 0,0 0 0,-9-1 0,-142-2-1365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1:38.402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398 0 24575,'0'1'0,"1"0"0,0 0 0,-1 0 0,1-1 0,0 1 0,-1 0 0,1 0 0,-1 0 0,1 0 0,-1 0 0,0 0 0,1 0 0,-1 0 0,0 0 0,0 1 0,0-1 0,0 0 0,0 0 0,0 0 0,0 0 0,0 0 0,-1 0 0,1 0 0,0 0 0,-1 0 0,1 0 0,0 0 0,-1 0 0,0 0 0,1 0 0,-1 0 0,1 0 0,-1-1 0,0 1 0,-1 1 0,-4 4 0,1-1 0,-1-1 0,0 1 0,-8 4 0,8-5 0,-19 12 0,-90 64 0,95-64 0,1 0 0,1 2 0,-25 29 0,8-6 0,21-26 0,1 0 0,-15 23 0,25-32 0,-1 0 0,2 0 0,-1 0 0,1 0 0,-1 0 0,2 1 0,-1-1 0,1 1 0,0-1 0,1 1 0,-1 6 0,6 104 0,-5-113 0,1 1 0,0-1 0,0 0 0,1 0 0,-1 0 0,1 0 0,0 0 0,0 0 0,0 0 0,1 0 0,-1-1 0,1 1 0,4 3 0,5 5 0,0-1 0,19 12 0,-11-8 0,23 17 0,2-2 0,73 37 0,-87-54 0,-1-1 0,2-1 0,35 7 0,-54-15 0,5 1 0,0 0 0,0-2 0,24 1 0,58-4 0,-37 0 0,-36-1-358,1 0 0,45-11 1,-68 12 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1:41.679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685 0 24575,'-1'22'0,"-1"0"0,-1-1 0,0 1 0,-2-1 0,-9 23 0,-47 100 0,33-83 0,-12 27 51,-53 136-715,55-92 662,19-61 54,-29 70 0,15-61 435,-70 152-463,89-205-24,1 1 0,-15 53 0,-37 99 0,44-129 0,1-7 0,12-27 0,0 0 0,-8 30 0,16-47 0,0 1 0,0-1 0,0 1 0,0-1 0,0 0 0,-1 1 0,1-1 0,0 1 0,0-1 0,0 0 0,0 1 0,0-1 0,1 1 0,-1-1 0,0 0 0,0 1 0,0-1 0,0 1 0,0-1 0,0 0 0,1 1 0,-1-1 0,1 0 0,-1 1 0,0-1 0,1 0 0,-1 0 0,0 0 0,1 0 0,-1 0 0,0 0 0,1-1 0,-1 1 0,0 0 0,0 0 0,1 0 0,-1 0 0,0 0 0,1 0 0,-1 0 0,0-1 0,0 1 0,1 0 0,-1 0 0,17-14 0,-16 13 0,38-41 0,-1-1 0,-3-1 0,55-90 0,-67 100 0,1 2 0,38-39 0,-27 33 0,105-103 0,-99 102 0,-30 28 0,0 1 0,1 1 0,0-1 0,1 2 0,20-11 0,-27 16 0,1 1 0,0 1 0,-1-1 0,1 1 0,0 0 0,0 0 0,10 1 0,17-3 0,-9 0 0,37-2 0,-53 5 0,-1 0 0,1 0 0,-1 1 0,1 1 0,-1-1 0,0 1 0,0 0 0,10 4 0,-13-3 0,1 0 0,-1 0 0,0 0 0,0 1 0,-1 0 0,1 0 0,-1 0 0,0 0 0,0 0 0,5 9 0,2 4 0,15 32 0,-3-2 0,0-10 0,-2 1 0,-2 1 0,14 45 0,-28-72 0,0-1 0,12 20 0,-12-22 0,0 0 0,0 1 0,-1-1 0,6 19 0,-7-11 0,0-4 0,6 20 0,-7-29 0,0 1 0,0 0 0,1-1 0,0 0 0,-1 1 0,1-1 0,6 6 0,2-2 0,0 1 0,0-1 0,0-1 0,1 0 0,1 0 0,18 7 0,28 15 0,-52-25 0,0 0 0,1 0 0,0-1 0,-1 1 0,1-2 0,1 1 0,-1-1 0,0 0 0,1-1 0,12 1 0,11 0-455,1 1 0,32 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1:44.807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25 0 24575,'1'0'0,"-1"0"0,0 0 0,1 1 0,-1-1 0,1 0 0,-1 0 0,0 0 0,1 0 0,-1 1 0,0-1 0,0 0 0,1 0 0,-1 1 0,0-1 0,1 0 0,-1 0 0,0 1 0,0-1 0,1 0 0,-1 1 0,0-1 0,0 0 0,0 1 0,0-1 0,0 0 0,1 1 0,-1-1 0,0 1 0,2 12 0,-2-10 0,17 281 0,-18 3 0,0-116 0,2-68 0,-3 121 0,-2-162 0,-19 99 0,14-107 0,2 1 0,1 109 0,7 275 0,-1-437 0,-1 1 0,2-1 0,-1 1 0,0 0 0,1-1 0,-1 1 0,1-1 0,0 1 0,-1-1 0,1 0 0,2 4 0,-2-5 0,0 0 0,0 0 0,0-1 0,0 1 0,0 0 0,0 0 0,0-1 0,0 1 0,1-1 0,-1 1 0,0-1 0,0 1 0,0-1 0,1 1 0,-1-1 0,0 0 0,1 0 0,-1 0 0,0 0 0,1 0 0,-1 0 0,0 0 0,1 0 0,-1 0 0,2-1 0,3-1 0,0 1 0,0-1 0,-1 0 0,1 0 0,-1-1 0,0 1 0,0-1 0,0 0 0,8-7 0,4-4 0,19-21 0,-9 8 0,4-2 0,-1-2 0,-2-1 0,-1 0 0,-2-2 0,25-44 0,-34 50 0,30-58 0,-39 70 0,0 0 0,-1-1 0,5-25 0,1 2 91,-9 29-576,1 0-1,1-15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1:45.348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61 24575,'28'-2'0,"-1"-1"0,0 0 0,46-13 0,7-2 0,-17 10-101,89-3-1,65 12-210,-111 0 253,148 0-1210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1:45.932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0 24575,'2'1'0,"0"1"0,0-1 0,0 0 0,0 0 0,1 0 0,-1-1 0,0 1 0,0 0 0,1-1 0,-1 0 0,4 1 0,4 0 0,22 5 0,65 2 0,36-8 0,-61-1 0,435-7-565,-13 4 671,-386 4-1106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1:50.977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143 0 24575,'-13'146'0,"1"-36"0,-21 126 0,18-134 0,-6 31 0,5-56 0,5 1 0,-3 139 0,7-128 0,7-89 0,0 1 0,0-1 0,-1 1 0,1-1 0,0 1 0,0 0 0,0-1 0,0 1 0,0-1 0,0 1 0,1 0 0,-1-1 0,0 1 0,0-1 0,0 1 0,0-1 0,1 1 0,-1-1 0,0 1 0,1-1 0,-1 1 0,0-1 0,1 1 0,0 0 0,0-1 0,-1 0 0,1 0 0,0 0 0,-1 0 0,1 0 0,0 0 0,-1 0 0,1 0 0,0 0 0,-1 0 0,1 0 0,0-1 0,-1 1 0,1 0 0,-1 0 0,1-1 0,0 1 0,0-1 0,6-3 0,0-1 0,10-10 0,-12 11 0,53-48 0,-9 9 0,84-60 0,-107 85 0,-7 5 0,28-15 0,-40 25 0,-1 0 0,1 1 0,0-1 0,-1 1 0,1 1 0,0-1 0,0 1 0,0 0 0,8 0 0,170 4 0,-169-2 0,1 1 0,-1 0 0,0 0 0,0 2 0,0 0 0,20 8 0,89 43 0,-104-44 0,0 1 0,0 1 0,-1 1 0,-1 1 0,-1 0 0,0 1 0,-1 1 0,-1 1 0,-1 0 0,0 1 0,-1 0 0,16 33 0,-25-40 0,0-1 0,-1 1 0,0 0 0,-1 0 0,-1 0 0,0 0 0,-1 0 0,0 1 0,-1-1 0,0 0 0,-2 0 0,1 1 0,-1-1 0,-1 0 0,0 0 0,-1-1 0,0 1 0,-1-1 0,-1 1 0,-10 16 0,-11 12 0,-2 0 0,-1-2 0,-39 37 0,42-49 0,-1-1 0,-2-2 0,0 0 0,-57 31 0,79-50 0,-1 0 0,1-1 0,-1 1 0,1-2 0,-1 1 0,0-1 0,-15 2 0,20-4 0,0 1 0,0-1 0,0 0 0,0-1 0,0 1 0,0-1 0,0 1 0,0-1 0,0 0 0,0 0 0,0-1 0,0 1 0,1-1 0,-1 0 0,0 0 0,1 0 0,0 0 0,0-1 0,-5-3 0,-27-36-1365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7:43.342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0 24575,'0'575'0,"0"-572"0,0 0 0,0 0 0,1 0 0,-1 0 0,1 1 0,-1-1 0,1 0 0,0 0 0,0 0 0,1 0 0,-1 0 0,3 4 0,-2-5 0,-1-1 0,1 1 0,0 0 0,0-1 0,0 1 0,-1-1 0,1 0 0,1 1 0,-1-1 0,0 0 0,0 0 0,0-1 0,1 1 0,-1 0 0,0-1 0,1 1 0,-1-1 0,3 0 0,8 1 0,0-1 0,1-1 0,-1 0 0,20-5 0,54-17 0,-32 7 0,44-9 0,174-21 0,-147 31 0,68-4 0,62 18 0,-18 1 0,-220-2-341,1 0 0,0-1-1,23-7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1:51.520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70 24575,'83'1'0,"93"-2"0,-130-3 0,1-2 0,-1-2 0,54-16 0,-49 12 0,-17 6-111,-1 1-1,1 2 0,1 1 1,36 3-1,-42-1-695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1:54.762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0 24575,'2'0'0,"0"1"0,0-1 0,0 0 0,-1 1 0,1-1 0,0 1 0,0 0 0,-1-1 0,1 1 0,0 0 0,-1 0 0,1 0 0,-1 0 0,1 0 0,-1 0 0,0 1 0,1-1 0,-1 0 0,0 1 0,0-1 0,0 0 0,0 1 0,0 0 0,0-1 0,0 3 0,3 6 0,0 0 0,-1 0 0,2 13 0,-1-6 0,24 121 0,8 30 0,-20-116 0,15 97 0,-23-84 0,32 182 0,-9-121 0,54 239 0,-69-234 0,-11-79 0,22 96 0,-1-30 0,3-28 0,-25-66 0,-4-20 0,0 0 0,1 0 0,-1 0 0,1-1 0,0 1 0,2 4 0,-3-8 0,0 1 0,0-1 0,1 0 0,-1 0 0,0 0 0,0 0 0,0 0 0,0 0 0,0 0 0,0 1 0,0-1 0,0 0 0,1 0 0,-1 0 0,0 0 0,0 0 0,0 0 0,0 0 0,0 0 0,1 0 0,-1 0 0,0 0 0,0 0 0,0 0 0,0 0 0,0 0 0,1 0 0,-1 0 0,0 0 0,0 0 0,0 0 0,0 0 0,0 0 0,1 0 0,-1 0 0,0 0 0,0 0 0,0 0 0,0 0 0,0-1 0,8-5 0,2-8 0,-9 14 0,39-59 0,53-84 0,-71 105 0,-3 5 0,28-66 0,-40 82-1365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2:02.963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198 0 24575,'0'549'0,"1"-517"0,2 0 0,12 57 0,27 61 0,-6-28 0,-17-6 0,-4-19 0,2-34 0,-10-38 0,-1 0 0,4 38 0,-5-8 0,4 126 0,-9-171 0,-1 5 0,1-1 0,1 1 0,0 0 0,2 0 0,5 19 0,-4-19 0,-1-1 0,0 1 0,-1 0 0,-1 0 0,0 0 0,-3 26 0,2-40 0,0 1 0,-1-1 0,1 1 0,0-1 0,-1 1 0,1-1 0,-1 0 0,0 1 0,1-1 0,-1 0 0,0 1 0,0-1 0,0 0 0,0 0 0,0 0 0,0 0 0,0 0 0,0 0 0,-1 0 0,1 0 0,0 0 0,-1-1 0,1 1 0,0 0 0,-1-1 0,1 1 0,-1-1 0,1 1 0,-1-1 0,-2 0 0,-4 1 0,-1 0 0,0-1 0,0 0 0,-12-1 0,4 0 0,5 0 0,0 1 0,0-1 0,0-1 0,0 0 0,0-1 0,-11-3 0,-14-5 0,26 8 0,0 0 0,-13-6 0,20 7 0,0 0 0,0 0 0,0 0 0,1-1 0,-1 0 0,1 0 0,-1 0 0,1 0 0,-3-4 0,-5-6 0,2 0 0,0 0 0,1-1 0,0 0 0,1 0 0,1-1 0,0 0 0,1 0 0,1 0 0,0-1 0,2 1 0,0-1 0,0-18 0,1 5 0,3-55 0,-1 82 0,-1-1 0,1 0 0,0 1 0,0-1 0,0 1 0,1-1 0,-1 1 0,1-1 0,-1 1 0,1 0 0,0 0 0,0 0 0,0 0 0,0 0 0,0 0 0,1 0 0,-1 1 0,0-1 0,1 1 0,5-3 0,5-2 0,0 1 0,26-6 0,-35 10 0,20-4 0,-1 2 0,1 1 0,-1 0 0,48 4 0,-17-1 0,279-1-1365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22:03.758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883 39 24575,'0'-2'0,"0"1"0,-1 0 0,1 0 0,0 0 0,-1 0 0,1 0 0,-1 0 0,1 0 0,-1 1 0,0-1 0,1 0 0,-1 0 0,0 0 0,0 1 0,0-1 0,1 0 0,-1 0 0,0 1 0,0-1 0,-2 0 0,-21-9 0,8 7 0,-1 0 0,1 1 0,-1 1 0,0 0 0,-25 3 0,7-1 0,-154-1 0,-88 1 0,168 11 121,0 0-1607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41:48.599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1 1390 24575,'-1'-9'0,"1"-2"0,1 2 0,0-1 0,0 0 0,2 1 0,0-1 0,0 1 0,1 0 0,7-13 0,79-99 0,-80 104 0,-1-1 0,-2 0 0,0 1 0,4-28 0,8-20 0,-3 15 0,13-84 0,-14-51 0,-15-138 0,-2 289 0,-3 1 0,-2-1 0,-24-59 0,28 84 0,1 0 0,0 1 0,0-18 0,-2-14 0,2 37 0,1 4 0,-1 7 0,0 14 0,7 39 0,16 65 0,5 41 0,-13-10 0,3 42 0,22 187 0,-8-88 0,-31 2 0,-1-114 0,2 311 0,2-479 0,1 1 0,1-1 0,1 1 0,15 31 0,-11-27 0,0 0 0,4 30 0,-10-19-347,-3 39 0,0-61-324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41:49.559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0 625 24575,'1'-19'0,"1"-1"0,1 1 0,1-1 0,0 1 0,15-36 0,-13 36 0,5-14 0,39-105 0,-40 117 0,0 0 0,2 1 0,0 1 0,22-28 0,-17 28 0,2 0 0,0 1 0,0 1 0,2 1 0,0 1 0,44-24 0,-60 37 0,0 0 0,0 0 0,0 0 0,0 1 0,0 0 0,0 0 0,0 1 0,1-1 0,-1 1 0,0 0 0,0 0 0,1 1 0,-1 0 0,0 0 0,0 0 0,0 0 0,0 1 0,0 0 0,0 0 0,0 0 0,-1 1 0,1-1 0,-1 1 0,5 4 0,5 4 0,-1 0 0,0 1 0,0 1 0,-2 0 0,0 0 0,11 17 0,-11-11 0,-1 0 0,0 0 0,-1 1 0,-1 0 0,-1 1 0,-1-1 0,-1 1 0,5 39 0,-4 12 0,-4 91 0,-3-130 0,1 74 0,-9 191 0,8-287 0,-2 19 0,1 1 0,3 37 0,0-58 0,0 0 0,1 0 0,0-1 0,1 1 0,0-1 0,0 1 0,1-1 0,0 0 0,1 0 0,0-1 0,6 9 0,-1-5 0,1 0 0,0 0 0,1-1 0,0-1 0,1 0 0,0-1 0,0 0 0,1-1 0,26 11 0,156 68 0,-168-76 0,1-1 0,1-2 0,-1 0 0,1-3 0,36 4 0,-7-6 0,101-6 0,-155 2 8,0 1 0,0-1-1,-1 0 1,1-1-1,0 1 1,0-1 0,-1 0-1,1 0 1,-1 0 0,0-1-1,1 1 1,-1-1-1,0 0 1,6-7 0,1-2-335,-1 0 0,-1-1 1,11-18-1,-18 28 154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41:50.957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0 910 24575,'7'-5'0,"0"0"0,1 0 0,0 1 0,-1 0 0,1 0 0,0 0 0,1 2 0,9-4 0,11-4 0,110-34 0,-53 18 0,-59 16 0,-1-1 0,1-1 0,25-18 0,72-51 0,-117 76 0,0-1 0,0 0 0,0 0 0,-1 0 0,0-1 0,0 0 0,0 0 0,-1 0 0,0-1 0,0 0 0,-1 0 0,0 0 0,-1 0 0,0-1 0,0 1 0,-1-1 0,0 0 0,0 0 0,-1 0 0,0 0 0,0 0 0,-2-10 0,2-31 0,-1 23 0,-3-47 0,0 64 0,1 1 0,-2-1 0,1 0 0,-1 1 0,0 0 0,-1 0 0,-11-16 0,7 12 0,1 0 0,-8-21 0,13 28 0,1 1 0,-1-1 0,-1 0 0,1 1 0,-1 0 0,0-1 0,0 2 0,-1-1 0,1 0 0,-11-7 0,-1 2 0,0 0 0,-24-11 0,-14-8 0,49 26 0,-1 0 0,1 0 0,0 1 0,-1-1 0,1 1 0,-1 1 0,0-1 0,0 1 0,1 0 0,-1 0 0,0 0 0,0 1 0,0 0 0,0 0 0,0 1 0,-10 2 0,8-1 0,1 0 0,0 1 0,1 0 0,-1 1 0,1-1 0,-1 1 0,1 0 0,0 1 0,0-1 0,1 1 0,0 1 0,-1-1 0,-3 6 0,-4 5 0,0 1 0,2 0 0,0 1 0,1 0 0,0 0 0,2 1 0,0 1 0,1-1 0,-7 38 0,-5 34 0,10-52 0,1-1 0,-2 52 0,8-52 0,1 10 0,-9 55 0,2-38 0,3-1 0,4 70 0,2-75 0,-1-45 0,1 0 0,0 0 0,1 0 0,1 0 0,0 0 0,1-1 0,1 0 0,8 19 0,-9-23 0,1-1 0,0 0 0,0 0 0,1 0 0,0 0 0,1-1 0,-1 0 0,1 0 0,1-1 0,-1 0 0,1 0 0,16 8 0,44 21 0,162 72 0,45-9 0,-239-87 0,1-2 0,0-1 0,0-2 0,0-1 0,1-3 0,-1 0 0,39-5 0,-65 2 0,0-1 0,-1 0 0,1-1 0,-1 0 0,0-1 0,0 0 0,0-1 0,-1 0 0,1 0 0,-1-1 0,12-9 0,-4 1 0,0-2 0,-1 1 0,0-2 0,18-26 0,-27 33-195,0-1 0,-2 0 0,1 0 0,-1 0 0,-1-1 0,6-21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41:59.647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1341 24575,'1'-4'0,"-1"-1"0,1 0 0,0 0 0,0 0 0,1 0 0,-1 1 0,1-1 0,0 1 0,1-1 0,3-4 0,35-45 0,-14 20 0,5-7 0,-17 23 0,-1-2 0,13-22 0,-4 2 0,-13 24 0,0 0 0,-2-1 0,0 0 0,7-23 0,21-82 0,-21 80 0,-3 0 0,-1-1 0,-2 0 0,3-53 0,-13-23 0,-21-141 0,19 239 0,-2 1 0,0-1 0,-2 1 0,0 0 0,-19-35 0,26 54 0,0 1 0,0 0 0,0-1 0,0 1 0,0 0 0,0 0 0,0-1 0,0 1 0,0 0 0,0 0 0,0 0 0,0-1 0,0 1 0,-1 0 0,1 0 0,0 0 0,0 0 0,0 0 0,0 0 0,0 0 0,-1 0 0,1-1 0,0 1 0,0 0 0,0 0 0,-1 0 0,1 0 0,0 0 0,0 0 0,0-1 0,-1 1 0,1 0 0,0 0 0,0 0 0,0 0 0,-1 0 0,1 0 0,0 0 0,0 0 0,-1 0 0,1 0 0,0 0 0,0 0 0,0 0 0,-1 1 0,1-1 0,-5 12 0,1 24 0,4-35 0,-34 354 9,-3 35-127,23-201-430,1-39 548,9 172-1,12-254 75,29 114 0,3 21 436,-11-10-510,-19-147 0,1-1 0,22 53 0,-22-76 0,1 1 0,1 0 0,1-2 0,0 0 0,2 0 0,27 26 0,122 99 0,-132-122 0,69 39 0,-76-49 0,-15-7 0,0-1 0,0 0 0,0-1 0,1-1 0,0 1 0,0-1 0,0-1 0,1-1 0,0 1 0,-1-2 0,1 1 0,17-1 0,38-3-1365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41:53.517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0 1302 24575,'1'-4'0,"-1"-1"0,1 0 0,0 0 0,0 1 0,0-1 0,1 0 0,-1 1 0,1 0 0,0-1 0,4-4 0,30-42 0,-11 18 0,3-7 0,-14 21 0,-1 1 0,11-23 0,-4 2 0,-11 24 0,0-1 0,-2 0 0,0-1 0,6-23 0,20-77 0,-20 76 0,-2 0 0,-1-1 0,-2 0 0,3-50 0,-12-25 0,-19-134 0,17 230 0,-1 2 0,-1-2 0,0 1 0,-2 1 0,-16-35 0,23 54 0,0 0 0,0-1 0,0 1 0,0 0 0,0 0 0,0 0 0,0-1 0,0 1 0,0 0 0,-1 0 0,1-1 0,0 1 0,0 0 0,0 0 0,0 0 0,0 0 0,0 0 0,0 0 0,0 0 0,-1 0 0,1-1 0,0 1 0,0 0 0,0 0 0,0 0 0,-1 0 0,1 0 0,0 0 0,0-1 0,0 1 0,-1 0 0,1 0 0,0 0 0,0 0 0,0 0 0,0 0 0,-1 0 0,1 0 0,0 0 0,0 0 0,0 0 0,-1 0 0,1 0 0,0 0 0,0 0 0,-1 1 0,-3 10 0,1 24 0,2-33 0,-29 342 9,-3 35-127,20-196-430,2-36 548,7 165-1,11-247 75,26 112 0,3 20 436,-10-9-510,-17-144 0,1 1 0,19 49 0,-19-72 0,1 0 0,0 0 0,2-1 0,0 0 0,1-2 0,25 27 0,108 96 0,-117-119 0,61 38 0,-68-47 0,-13-8 0,-1 1 0,1-2 0,1 0 0,-1 0 0,1-1 0,0 0 0,0-2 0,0 2 0,0-3 0,1 1 0,-1 0 0,16-2 0,34-1-1365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41:54.457"/>
    </inkml:context>
    <inkml:brush xml:id="br0">
      <inkml:brushProperty name="width" value="0.21167" units="cm"/>
      <inkml:brushProperty name="height" value="0.21167" units="cm"/>
    </inkml:brush>
  </inkml:definitions>
  <inkml:trace contextRef="#ctx0" brushRef="#br0">337 40 24575,'-121'-9'0,"115"8"0,0 1 0,-1 0 0,1 0 0,0 1 0,0 0 0,-1 1 0,1-1 0,0 1 0,0 0 0,0 0 0,0 1 0,1 0 0,-1 0 0,1 1 0,-1-1 0,1 2 0,0-1 0,1 0 0,-10 11 0,6-4 0,0 2 0,0-1 0,1 0 0,0 0 0,1 2 0,0-1 0,1 1 0,-5 20 0,3-1 0,1-1 0,1 2 0,1-1 0,2 0 0,1 41 0,1-22 0,-2-32 0,2 2 0,0-2 0,2 0 0,-1-1 0,2 1 0,7 31 0,-8-46 0,1 1 0,-1-2 0,1 2 0,0-2 0,0 2 0,0-2 0,0 1 0,1-1 0,0 1 0,8 6 0,-4-4 0,0-2 0,1 1 0,0-1 0,0 0 0,12 5 0,5-2 0,0 0 0,0-3 0,39 4 0,2-3 0,117-7 0,-143-3 0,0-1 0,0-3 0,-1-2 0,43-16 0,-67 19 0,1 0 0,-1-1 0,-1-1 0,1-1 0,-2 0 0,22-21 0,-28 24 0,0-2 0,0 0 0,0 0 0,-1-1 0,-1 0 0,1 0 0,-1-2 0,-1 1 0,0 0 0,0 0 0,3-16 0,4-16 0,-4 19 0,-2 0 0,0 0 0,4-41 0,-10 57 0,0 0 0,0 0 0,0 0 0,-1 1 0,0-1 0,0 0 0,-1 0 0,0 0 0,0 0 0,0 1 0,-1 0 0,0 0 0,-1-1 0,1 2 0,-9-12 0,-4-2 0,-2 2 0,0-1 0,0 2 0,-2 0 0,-27-16 0,22 15 0,10 9 0,0 0 0,0 1 0,-31-10 0,0 0 0,33 11 0,4 3 0,0-1 0,-1 2 0,1 0 0,-14-3 0,21 6 0,0-1 0,-1 1 0,1 0 0,-1 0 0,1 0 0,0 1 0,-1-1 0,1 0 0,-1 1 0,1 0 0,0-1 0,0 1 0,-1 1 0,1-1 0,0 1 0,0-1 0,0 0 0,0 1 0,0 0 0,0 0 0,1-1 0,-4 4 0,-2 7-170,1-1-1,0 0 0,1 0 1,-1 2-1,2-1 0,0 0 1,-4 21-1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7:46.608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164 0 24575,'0'387'0,"0"-366"0,-2 0 0,-1-1 0,0 1 0,-8 23 0,-31 79 0,13-40 0,21-59 0,2 1 0,0 1 0,2-1 0,1 1 0,1-1 0,1 28 0,3 7 0,-1 119 0,-3-168 0,0 0 0,-1 0 0,0-1 0,0 1 0,-8 15 0,7-17 0,0 1 0,0 0 0,1 0 0,1 1 0,-3 16 0,5-26 0,-1 0 0,1 0 0,0 0 0,0 0 0,0 0 0,0-1 0,0 1 0,0 0 0,0 0 0,0 0 0,1 0 0,-1 0 0,0 0 0,0 0 0,1-1 0,-1 1 0,1 0 0,-1 0 0,1 0 0,-1-1 0,1 1 0,-1 0 0,1-1 0,0 1 0,-1 0 0,1-1 0,0 1 0,-1-1 0,1 1 0,0-1 0,0 1 0,0-1 0,-1 0 0,1 1 0,0-1 0,0 0 0,0 0 0,0 0 0,0 1 0,1-1 0,2-1 0,1 1 0,-1-1 0,0 0 0,0 0 0,0 0 0,0 0 0,8-4 0,162-96-529,-65 35 266,-23 22 263,2 3 0,2 4 0,181-48 0,-236 76 0,-11 4 0,0-1 0,-1-2 0,31-13 0,-39 13 7,111-50 415,-110 52-370,0 1 0,1 1 0,0 0 0,0 1 0,0 1-1,19 0 1,9 2-1417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04.014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11 24575,'132'-8'0,"-63"9"0,58-2 0,-108-2-1365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05.223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54 24575,'8'0'0,"1"-1"0,-1 0 0,0-1 0,10-3 0,13-3 0,129-18 0,-108 20 0,57 1 0,48 6-1365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06.128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5 0 24575,'0'0'0,"-1"0"0,1 0 0,0 1 0,0-1 0,-1 0 0,1 0 0,0 0 0,0 0 0,-1 1 0,1-1 0,0 0 0,0 0 0,0 1 0,0-1 0,-1 0 0,1 0 0,0 1 0,0-1 0,0 0 0,0 1 0,0-1 0,0 0 0,0 0 0,0 1 0,0-1 0,-1 0 0,1 1 0,0-1 0,1 1 0,-2 10 0,1-10 0,3 28 0,1 0 0,2 0 0,9 32 0,-5-25 0,3 17 0,-2 1 0,-3 0 0,4 106 0,-7 201 0,-4-301 0,4 39 0,-3-78-682,-1 22-1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18:09.218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1358 0 24575,'0'0'0,"0"1"0,0-1 0,0 0 0,0 1 0,-1-1 0,1 0 0,0 1 0,0-1 0,0 0 0,-1 0 0,1 1 0,0-1 0,-1 0 0,1 0 0,0 1 0,-1-1 0,1 0 0,0 0 0,-1 0 0,1 0 0,0 0 0,-1 1 0,1-1 0,0 0 0,-1 0 0,1 0 0,-1 0 0,-12 1 0,10-1 0,-206 2 0,111-3 0,-175 1 0,255 1 0,-1 1 0,-29 6 0,29-4 0,0 0 0,-26 0 0,27-3 0,-1 1 0,0 1 0,1 1 0,-18 6 0,9-3 0,18-3 0,0-1 0,0 1 0,1 1 0,-1-1 0,-11 11 0,-14 6 0,-49 26 0,64-36 0,-20 15 0,-15 10 0,33-22 0,0 1 0,0 1 0,-23 23 0,35-31 0,6-5 0,-1 0 0,1 1 0,0-1 0,0 1 0,0 0 0,0-1 0,1 1 0,-1 0 0,1 1 0,0-1 0,0 0 0,1 1 0,-1-1 0,1 1 0,0 0 0,0-1 0,1 1 0,-1 0 0,1-1 0,0 7 0,0-5 0,0-1 0,0 1 0,1-1 0,0 1 0,0-1 0,0 1 0,0-1 0,1 0 0,0 0 0,0 0 0,0 0 0,1 0 0,0 0 0,4 6 0,7 7 0,-4-4 0,0-1 0,1-1 0,1 0 0,0 0 0,15 11 0,62 30 0,-36-24 0,-31-17 0,0 0 0,1-2 0,1-1 0,35 9 0,-46-14 0,0 0 0,0 2 0,-1-1 0,1 2 0,-1-1 0,15 12 0,-23-15 0,0-1 0,0 1 0,0-1 0,0 0 0,1-1 0,-1 1 0,1-1 0,-1 0 0,1 0 0,0 0 0,5 0 0,7-1 0,30-2 0,-44 1 0,13-1 0,-1-1 0,31-10 0,-30 8 0,0 0 0,27-3 0,-14 6 0,40 3 0,12-1 0,-71-1 0,1-1 0,18-5 0,-1 0 0,-5 2 0,73-17 0,-75 17 0,-1 0 0,1-2 0,-1-1 0,-1 0 0,25-15 0,28-24 0,-67 43 0,0 0 0,0-1 0,-1 1 0,1-1 0,-1 0 0,0 0 0,0 0 0,-1-1 0,6-11 0,-5 9 0,0-1 0,-1 0 0,0 0 0,0-1 0,-1 1 0,1-11 0,3-91 0,-4-19 0,-3 76 0,2 50 0,-1 0 0,-1 1 0,1-1 0,-1 1 0,1-1 0,-1 1 0,0-1 0,0 1 0,0-1 0,-1 1 0,-3-6 0,4 7 0,0 1 0,-1-1 0,1 0 0,-1 1 0,0-1 0,0 1 0,1 0 0,-1 0 0,0 0 0,0-1 0,0 2 0,0-1 0,0 0 0,-1 0 0,1 1 0,0-1 0,0 1 0,0-1 0,-5 1 0,-37 0-1365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CC66CA-7C0C-43FE-53D2-826DD0672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6EC5B55-FE9E-D499-7F6B-3F1EE56A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413BE2-FA5E-9940-15E5-66E0A311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3895CF-5683-DBC7-DB29-176BFD00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1E1EFC-4A6A-0F36-46B2-E1CF25B6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C250A8-2AF6-F208-DBD8-AF5C9C3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FA7EF2F-63F0-B762-0EBB-011E6FE33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1164CB-AA5D-9AF2-2DAA-6DCE3176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ECCF50-1CEC-5951-CEDE-9DC86BF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F01B38-3687-CEEE-4694-7F46FA39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52F733A-FFD0-4709-608F-F5C446ECA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FCF95E-FC4D-5EC5-8E09-3A65199D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792726-9319-0ECF-2B35-AAAA9B54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1C8762-2B89-B9D8-CE4F-833D0451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ABB212-4AC0-EB80-05BB-4DC2B5A9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A8FDAF-9B3E-8AEB-1DCF-517E76C7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FB8811-6A57-4174-7922-290575BD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D5867B-02E6-C59D-1F71-C0D3F6C4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61925A-014B-593F-73B4-D6127C25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0C2F49-48C0-E146-791A-A95472A8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94EC3D-AE9D-73DE-1417-A70BBE25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39C83E-4F6F-EA31-E2A8-9580D3EDC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1C6E55-7E4C-DF40-515D-C9F18DB2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E97D18-8935-9BAD-5E20-E5B2CB5D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4DC789-21D5-5DC6-63A8-8B60BDBB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076BF4-4240-AD0E-41E9-D83FAE3A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1860F-59A0-AB8D-43CC-9B88C0800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AC74FB-16D5-6158-361B-0E467C87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D0384C-CC26-C128-C13F-B07B3C05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306810F-158F-48DB-F789-B02F528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9883EF-68E9-92B2-70AD-FB74D23B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643C46-2D93-B297-E780-8D1C13FF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1C74D1D-5774-A8C5-AC67-4A9A78B91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9D501F-340D-73E8-F5BF-315E5376E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D28572-9F2A-5965-A5D6-9039A20D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7FABCF4-203A-DEA9-6313-C0A13EFD8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B325179-9100-1E82-26AB-18F89C52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84C1468-3973-DE7B-B942-F2F869A9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4FBCD92-BB25-51A4-25F1-B4FCFA2D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5BF95-777A-C4AB-84EF-CFAA044F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5998E0E-DACF-AD73-AD38-9D347B53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A0D66F8-C22C-E788-4C0A-FBC65027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32F48C-6F6D-BDED-8020-8A24C390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F0AD066-FCCC-DEB1-D98D-333B831D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D4155D4-D2A9-4C90-391C-CF41DB88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93EFA1-2337-C007-F9AA-BFF2B3BF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4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F1D07B-AA16-CE72-9562-7317749A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287941-DF4F-791A-22B0-FA2E59BA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5A8F09-A322-154A-C1FF-4C6435E06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0AE878-3D26-629F-FF2B-A19D23AA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0007B0-F158-E9AF-D35C-41CB55A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F3A9414-E1C1-9687-B7E8-87365777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2D8B59-6CBF-64F6-FEC1-318327C5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071D85D-21F6-DE09-E1FB-4F23CBA3A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1BD76B-94E2-88B4-7CBA-8EDFD74BE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AD72B4E-525E-7CDE-8ADA-E86614E6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3FC2CC-DF8F-6C4E-53DD-B1CC745A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940DE4A-633F-71C8-E347-84B16D16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0E68DEE-4701-9301-5819-76937B62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C042CFF-4736-388A-7798-643615CE4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74925D-C702-35D9-7218-6ACB24044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769C2-4286-4F1A-B9D3-4ADE2A81CAE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CDF99C-4E46-CAD9-697A-2145BF92D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0E6B47-938A-0B46-7733-663FB9638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07C3-7E6D-487D-9506-40B458D1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1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8.png"/><Relationship Id="rId21" Type="http://schemas.openxmlformats.org/officeDocument/2006/relationships/image" Target="../media/image9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audio" Target="../media/media1.mp3"/><Relationship Id="rId16" Type="http://schemas.openxmlformats.org/officeDocument/2006/relationships/customXml" Target="../ink/ink7.xml"/><Relationship Id="rId29" Type="http://schemas.openxmlformats.org/officeDocument/2006/relationships/image" Target="../media/image13.png"/><Relationship Id="rId1" Type="http://schemas.microsoft.com/office/2007/relationships/media" Target="../media/media1.mp3"/><Relationship Id="rId6" Type="http://schemas.openxmlformats.org/officeDocument/2006/relationships/customXml" Target="../ink/ink2.xml"/><Relationship Id="rId11" Type="http://schemas.openxmlformats.org/officeDocument/2006/relationships/image" Target="../media/image4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7.png"/><Relationship Id="rId40" Type="http://schemas.openxmlformats.org/officeDocument/2006/relationships/customXml" Target="../ink/ink19.xml"/><Relationship Id="rId45" Type="http://schemas.openxmlformats.org/officeDocument/2006/relationships/image" Target="../media/image21.png"/><Relationship Id="rId5" Type="http://schemas.openxmlformats.org/officeDocument/2006/relationships/image" Target="../media/image1.pn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8.png"/><Relationship Id="rId31" Type="http://schemas.openxmlformats.org/officeDocument/2006/relationships/image" Target="../media/image14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2.png"/><Relationship Id="rId30" Type="http://schemas.openxmlformats.org/officeDocument/2006/relationships/customXml" Target="../ink/ink14.xml"/><Relationship Id="rId35" Type="http://schemas.openxmlformats.org/officeDocument/2006/relationships/image" Target="../media/image16.png"/><Relationship Id="rId43" Type="http://schemas.openxmlformats.org/officeDocument/2006/relationships/image" Target="../media/image20.png"/><Relationship Id="rId48" Type="http://schemas.openxmlformats.org/officeDocument/2006/relationships/image" Target="../media/image23.png"/><Relationship Id="rId8" Type="http://schemas.openxmlformats.org/officeDocument/2006/relationships/customXml" Target="../ink/ink3.xml"/><Relationship Id="rId3" Type="http://schemas.openxmlformats.org/officeDocument/2006/relationships/slideLayout" Target="../slideLayouts/slideLayout7.xml"/><Relationship Id="rId12" Type="http://schemas.openxmlformats.org/officeDocument/2006/relationships/customXml" Target="../ink/ink5.xml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33" Type="http://schemas.openxmlformats.org/officeDocument/2006/relationships/image" Target="../media/image15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18" Type="http://schemas.openxmlformats.org/officeDocument/2006/relationships/customXml" Target="../ink/ink31.xml"/><Relationship Id="rId3" Type="http://schemas.openxmlformats.org/officeDocument/2006/relationships/image" Target="../media/image230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17" Type="http://schemas.openxmlformats.org/officeDocument/2006/relationships/image" Target="../media/image30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27.xml"/><Relationship Id="rId19" Type="http://schemas.openxmlformats.org/officeDocument/2006/relationships/image" Target="../media/image31.png"/><Relationship Id="rId4" Type="http://schemas.openxmlformats.org/officeDocument/2006/relationships/customXml" Target="../ink/ink24.xml"/><Relationship Id="rId9" Type="http://schemas.openxmlformats.org/officeDocument/2006/relationships/image" Target="../media/image26.png"/><Relationship Id="rId14" Type="http://schemas.openxmlformats.org/officeDocument/2006/relationships/customXml" Target="../ink/ink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38.png"/><Relationship Id="rId18" Type="http://schemas.openxmlformats.org/officeDocument/2006/relationships/customXml" Target="../ink/ink41.xm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38.xml"/><Relationship Id="rId17" Type="http://schemas.openxmlformats.org/officeDocument/2006/relationships/image" Target="../media/image40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customXml" Target="../ink/ink37.xml"/><Relationship Id="rId19" Type="http://schemas.openxmlformats.org/officeDocument/2006/relationships/image" Target="../media/image41.png"/><Relationship Id="rId4" Type="http://schemas.openxmlformats.org/officeDocument/2006/relationships/customXml" Target="../ink/ink34.xml"/><Relationship Id="rId9" Type="http://schemas.openxmlformats.org/officeDocument/2006/relationships/image" Target="../media/image36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customXml" Target="../ink/ink49.xml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 51">
            <a:extLst>
              <a:ext uri="{FF2B5EF4-FFF2-40B4-BE49-F238E27FC236}">
                <a16:creationId xmlns:a16="http://schemas.microsoft.com/office/drawing/2014/main" id="{60BA4B6B-1D72-3C2F-A914-77EB52930412}"/>
              </a:ext>
            </a:extLst>
          </p:cNvPr>
          <p:cNvGrpSpPr/>
          <p:nvPr/>
        </p:nvGrpSpPr>
        <p:grpSpPr>
          <a:xfrm>
            <a:off x="3933371" y="2934589"/>
            <a:ext cx="4325258" cy="988822"/>
            <a:chOff x="1965074" y="1295310"/>
            <a:chExt cx="10065226" cy="23010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Mürekkep 4">
                  <a:extLst>
                    <a:ext uri="{FF2B5EF4-FFF2-40B4-BE49-F238E27FC236}">
                      <a16:creationId xmlns:a16="http://schemas.microsoft.com/office/drawing/2014/main" id="{B650D33D-F939-8E2C-6609-4F86CA99F729}"/>
                    </a:ext>
                  </a:extLst>
                </p14:cNvPr>
                <p14:cNvContentPartPr/>
                <p14:nvPr/>
              </p14:nvContentPartPr>
              <p14:xfrm>
                <a:off x="1965074" y="2024308"/>
                <a:ext cx="1110960" cy="766080"/>
              </p14:xfrm>
            </p:contentPart>
          </mc:Choice>
          <mc:Fallback xmlns="">
            <p:pic>
              <p:nvPicPr>
                <p:cNvPr id="5" name="Mürekkep 4">
                  <a:extLst>
                    <a:ext uri="{FF2B5EF4-FFF2-40B4-BE49-F238E27FC236}">
                      <a16:creationId xmlns:a16="http://schemas.microsoft.com/office/drawing/2014/main" id="{B650D33D-F939-8E2C-6609-4F86CA99F7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8935" y="1958166"/>
                  <a:ext cx="1242400" cy="89836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" name="Grup 9">
              <a:extLst>
                <a:ext uri="{FF2B5EF4-FFF2-40B4-BE49-F238E27FC236}">
                  <a16:creationId xmlns:a16="http://schemas.microsoft.com/office/drawing/2014/main" id="{3BC6F404-9FF1-1255-2BBF-329869A89AC5}"/>
                </a:ext>
              </a:extLst>
            </p:cNvPr>
            <p:cNvGrpSpPr/>
            <p:nvPr/>
          </p:nvGrpSpPr>
          <p:grpSpPr>
            <a:xfrm>
              <a:off x="2138234" y="1842868"/>
              <a:ext cx="1799280" cy="1731600"/>
              <a:chOff x="2138234" y="1842868"/>
              <a:chExt cx="1799280" cy="173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Mürekkep 5">
                    <a:extLst>
                      <a:ext uri="{FF2B5EF4-FFF2-40B4-BE49-F238E27FC236}">
                        <a16:creationId xmlns:a16="http://schemas.microsoft.com/office/drawing/2014/main" id="{0299271D-C5E6-D708-F9D1-13157C6E3943}"/>
                      </a:ext>
                    </a:extLst>
                  </p14:cNvPr>
                  <p14:cNvContentPartPr/>
                  <p14:nvPr/>
                </p14:nvContentPartPr>
                <p14:xfrm>
                  <a:off x="3246314" y="1842868"/>
                  <a:ext cx="200160" cy="996120"/>
                </p14:xfrm>
              </p:contentPart>
            </mc:Choice>
            <mc:Fallback xmlns="">
              <p:pic>
                <p:nvPicPr>
                  <p:cNvPr id="6" name="Mürekkep 5">
                    <a:extLst>
                      <a:ext uri="{FF2B5EF4-FFF2-40B4-BE49-F238E27FC236}">
                        <a16:creationId xmlns:a16="http://schemas.microsoft.com/office/drawing/2014/main" id="{0299271D-C5E6-D708-F9D1-13157C6E394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80428" y="1776739"/>
                    <a:ext cx="331098" cy="11275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Mürekkep 6">
                    <a:extLst>
                      <a:ext uri="{FF2B5EF4-FFF2-40B4-BE49-F238E27FC236}">
                        <a16:creationId xmlns:a16="http://schemas.microsoft.com/office/drawing/2014/main" id="{F9415230-0584-EDD5-D812-05DD36EB5B70}"/>
                      </a:ext>
                    </a:extLst>
                  </p14:cNvPr>
                  <p14:cNvContentPartPr/>
                  <p14:nvPr/>
                </p14:nvContentPartPr>
                <p14:xfrm>
                  <a:off x="3347834" y="2264068"/>
                  <a:ext cx="589680" cy="113400"/>
                </p14:xfrm>
              </p:contentPart>
            </mc:Choice>
            <mc:Fallback xmlns="">
              <p:pic>
                <p:nvPicPr>
                  <p:cNvPr id="7" name="Mürekkep 6">
                    <a:extLst>
                      <a:ext uri="{FF2B5EF4-FFF2-40B4-BE49-F238E27FC236}">
                        <a16:creationId xmlns:a16="http://schemas.microsoft.com/office/drawing/2014/main" id="{F9415230-0584-EDD5-D812-05DD36EB5B7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81663" y="2198196"/>
                    <a:ext cx="722023" cy="2451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Mürekkep 8">
                    <a:extLst>
                      <a:ext uri="{FF2B5EF4-FFF2-40B4-BE49-F238E27FC236}">
                        <a16:creationId xmlns:a16="http://schemas.microsoft.com/office/drawing/2014/main" id="{56858616-FAFE-BD6F-1297-7B3B2BFE2082}"/>
                      </a:ext>
                    </a:extLst>
                  </p14:cNvPr>
                  <p14:cNvContentPartPr/>
                  <p14:nvPr/>
                </p14:nvContentPartPr>
                <p14:xfrm>
                  <a:off x="2138234" y="3038428"/>
                  <a:ext cx="1312560" cy="536040"/>
                </p14:xfrm>
              </p:contentPart>
            </mc:Choice>
            <mc:Fallback xmlns="">
              <p:pic>
                <p:nvPicPr>
                  <p:cNvPr id="9" name="Mürekkep 8">
                    <a:extLst>
                      <a:ext uri="{FF2B5EF4-FFF2-40B4-BE49-F238E27FC236}">
                        <a16:creationId xmlns:a16="http://schemas.microsoft.com/office/drawing/2014/main" id="{56858616-FAFE-BD6F-1297-7B3B2BFE208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2062" y="2972261"/>
                    <a:ext cx="1444905" cy="6683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Mürekkep 10">
                  <a:extLst>
                    <a:ext uri="{FF2B5EF4-FFF2-40B4-BE49-F238E27FC236}">
                      <a16:creationId xmlns:a16="http://schemas.microsoft.com/office/drawing/2014/main" id="{D548D0E2-BD03-A334-2D18-F48A86992A20}"/>
                    </a:ext>
                  </a:extLst>
                </p14:cNvPr>
                <p14:cNvContentPartPr/>
                <p14:nvPr/>
              </p14:nvContentPartPr>
              <p14:xfrm>
                <a:off x="4589114" y="1814428"/>
                <a:ext cx="1141560" cy="1128240"/>
              </p14:xfrm>
            </p:contentPart>
          </mc:Choice>
          <mc:Fallback xmlns="">
            <p:pic>
              <p:nvPicPr>
                <p:cNvPr id="11" name="Mürekkep 10">
                  <a:extLst>
                    <a:ext uri="{FF2B5EF4-FFF2-40B4-BE49-F238E27FC236}">
                      <a16:creationId xmlns:a16="http://schemas.microsoft.com/office/drawing/2014/main" id="{D548D0E2-BD03-A334-2D18-F48A86992A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2949" y="1748258"/>
                  <a:ext cx="1273891" cy="12605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4423C5E2-2FEA-170F-6F61-E4550A7D89FB}"/>
                </a:ext>
              </a:extLst>
            </p:cNvPr>
            <p:cNvGrpSpPr/>
            <p:nvPr/>
          </p:nvGrpSpPr>
          <p:grpSpPr>
            <a:xfrm>
              <a:off x="5447980" y="1600180"/>
              <a:ext cx="540360" cy="929160"/>
              <a:chOff x="5447980" y="1600180"/>
              <a:chExt cx="540360" cy="92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" name="Mürekkep 17">
                    <a:extLst>
                      <a:ext uri="{FF2B5EF4-FFF2-40B4-BE49-F238E27FC236}">
                        <a16:creationId xmlns:a16="http://schemas.microsoft.com/office/drawing/2014/main" id="{12B399A8-A6A9-DDDA-C0AC-00468C0BBBFC}"/>
                      </a:ext>
                    </a:extLst>
                  </p14:cNvPr>
                  <p14:cNvContentPartPr/>
                  <p14:nvPr/>
                </p14:nvContentPartPr>
                <p14:xfrm>
                  <a:off x="5492620" y="1883140"/>
                  <a:ext cx="291240" cy="9000"/>
                </p14:xfrm>
              </p:contentPart>
            </mc:Choice>
            <mc:Fallback xmlns="">
              <p:pic>
                <p:nvPicPr>
                  <p:cNvPr id="18" name="Mürekkep 17">
                    <a:extLst>
                      <a:ext uri="{FF2B5EF4-FFF2-40B4-BE49-F238E27FC236}">
                        <a16:creationId xmlns:a16="http://schemas.microsoft.com/office/drawing/2014/main" id="{12B399A8-A6A9-DDDA-C0AC-00468C0BBBF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426505" y="1818504"/>
                    <a:ext cx="423470" cy="1382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9" name="Mürekkep 18">
                    <a:extLst>
                      <a:ext uri="{FF2B5EF4-FFF2-40B4-BE49-F238E27FC236}">
                        <a16:creationId xmlns:a16="http://schemas.microsoft.com/office/drawing/2014/main" id="{5CFDC4B0-E584-F19E-1834-4F4A45CF89D1}"/>
                      </a:ext>
                    </a:extLst>
                  </p14:cNvPr>
                  <p14:cNvContentPartPr/>
                  <p14:nvPr/>
                </p14:nvContentPartPr>
                <p14:xfrm>
                  <a:off x="5447980" y="2094460"/>
                  <a:ext cx="469080" cy="45720"/>
                </p14:xfrm>
              </p:contentPart>
            </mc:Choice>
            <mc:Fallback xmlns="">
              <p:pic>
                <p:nvPicPr>
                  <p:cNvPr id="19" name="Mürekkep 18">
                    <a:extLst>
                      <a:ext uri="{FF2B5EF4-FFF2-40B4-BE49-F238E27FC236}">
                        <a16:creationId xmlns:a16="http://schemas.microsoft.com/office/drawing/2014/main" id="{5CFDC4B0-E584-F19E-1834-4F4A45CF89D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381806" y="2028789"/>
                    <a:ext cx="601428" cy="1770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0" name="Mürekkep 19">
                    <a:extLst>
                      <a:ext uri="{FF2B5EF4-FFF2-40B4-BE49-F238E27FC236}">
                        <a16:creationId xmlns:a16="http://schemas.microsoft.com/office/drawing/2014/main" id="{8D1F5572-0A4B-BB69-B974-AF02222165FB}"/>
                      </a:ext>
                    </a:extLst>
                  </p14:cNvPr>
                  <p14:cNvContentPartPr/>
                  <p14:nvPr/>
                </p14:nvContentPartPr>
                <p14:xfrm>
                  <a:off x="5907700" y="1600180"/>
                  <a:ext cx="80640" cy="929160"/>
                </p14:xfrm>
              </p:contentPart>
            </mc:Choice>
            <mc:Fallback xmlns="">
              <p:pic>
                <p:nvPicPr>
                  <p:cNvPr id="20" name="Mürekkep 19">
                    <a:extLst>
                      <a:ext uri="{FF2B5EF4-FFF2-40B4-BE49-F238E27FC236}">
                        <a16:creationId xmlns:a16="http://schemas.microsoft.com/office/drawing/2014/main" id="{8D1F5572-0A4B-BB69-B974-AF02222165F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842024" y="1534051"/>
                    <a:ext cx="211992" cy="106058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Mürekkep 21">
                  <a:extLst>
                    <a:ext uri="{FF2B5EF4-FFF2-40B4-BE49-F238E27FC236}">
                      <a16:creationId xmlns:a16="http://schemas.microsoft.com/office/drawing/2014/main" id="{B1C28809-4CE2-A318-7AF1-8947CD37BBC4}"/>
                    </a:ext>
                  </a:extLst>
                </p14:cNvPr>
                <p14:cNvContentPartPr/>
                <p14:nvPr/>
              </p14:nvContentPartPr>
              <p14:xfrm>
                <a:off x="4900780" y="2908060"/>
                <a:ext cx="1227960" cy="688320"/>
              </p14:xfrm>
            </p:contentPart>
          </mc:Choice>
          <mc:Fallback xmlns="">
            <p:pic>
              <p:nvPicPr>
                <p:cNvPr id="22" name="Mürekkep 21">
                  <a:extLst>
                    <a:ext uri="{FF2B5EF4-FFF2-40B4-BE49-F238E27FC236}">
                      <a16:creationId xmlns:a16="http://schemas.microsoft.com/office/drawing/2014/main" id="{B1C28809-4CE2-A318-7AF1-8947CD37BB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4608" y="2841908"/>
                  <a:ext cx="1360305" cy="82062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" name="Grup 32">
              <a:extLst>
                <a:ext uri="{FF2B5EF4-FFF2-40B4-BE49-F238E27FC236}">
                  <a16:creationId xmlns:a16="http://schemas.microsoft.com/office/drawing/2014/main" id="{0D94BA70-0167-3DE0-C7D7-4E5927A9A357}"/>
                </a:ext>
              </a:extLst>
            </p:cNvPr>
            <p:cNvGrpSpPr/>
            <p:nvPr/>
          </p:nvGrpSpPr>
          <p:grpSpPr>
            <a:xfrm>
              <a:off x="6674280" y="1295310"/>
              <a:ext cx="1730520" cy="1982520"/>
              <a:chOff x="6674280" y="1295310"/>
              <a:chExt cx="1730520" cy="198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3" name="Mürekkep 22">
                    <a:extLst>
                      <a:ext uri="{FF2B5EF4-FFF2-40B4-BE49-F238E27FC236}">
                        <a16:creationId xmlns:a16="http://schemas.microsoft.com/office/drawing/2014/main" id="{BDB591C3-8A5C-8157-AB5A-08CC160002B1}"/>
                      </a:ext>
                    </a:extLst>
                  </p14:cNvPr>
                  <p14:cNvContentPartPr/>
                  <p14:nvPr/>
                </p14:nvContentPartPr>
                <p14:xfrm>
                  <a:off x="7267560" y="1571430"/>
                  <a:ext cx="360" cy="483120"/>
                </p14:xfrm>
              </p:contentPart>
            </mc:Choice>
            <mc:Fallback xmlns="">
              <p:pic>
                <p:nvPicPr>
                  <p:cNvPr id="23" name="Mürekkep 22">
                    <a:extLst>
                      <a:ext uri="{FF2B5EF4-FFF2-40B4-BE49-F238E27FC236}">
                        <a16:creationId xmlns:a16="http://schemas.microsoft.com/office/drawing/2014/main" id="{BDB591C3-8A5C-8157-AB5A-08CC160002B1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7239120" y="1505284"/>
                    <a:ext cx="57240" cy="6154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4" name="Mürekkep 23">
                    <a:extLst>
                      <a:ext uri="{FF2B5EF4-FFF2-40B4-BE49-F238E27FC236}">
                        <a16:creationId xmlns:a16="http://schemas.microsoft.com/office/drawing/2014/main" id="{9EA883A1-E9A8-DB4A-7F35-B1E441CD3652}"/>
                      </a:ext>
                    </a:extLst>
                  </p14:cNvPr>
                  <p14:cNvContentPartPr/>
                  <p14:nvPr/>
                </p14:nvContentPartPr>
                <p14:xfrm>
                  <a:off x="6791280" y="2037630"/>
                  <a:ext cx="898920" cy="48600"/>
                </p14:xfrm>
              </p:contentPart>
            </mc:Choice>
            <mc:Fallback xmlns="">
              <p:pic>
                <p:nvPicPr>
                  <p:cNvPr id="24" name="Mürekkep 23">
                    <a:extLst>
                      <a:ext uri="{FF2B5EF4-FFF2-40B4-BE49-F238E27FC236}">
                        <a16:creationId xmlns:a16="http://schemas.microsoft.com/office/drawing/2014/main" id="{9EA883A1-E9A8-DB4A-7F35-B1E441CD3652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725158" y="1972555"/>
                    <a:ext cx="1030326" cy="1787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0" name="Mürekkep 29">
                    <a:extLst>
                      <a:ext uri="{FF2B5EF4-FFF2-40B4-BE49-F238E27FC236}">
                        <a16:creationId xmlns:a16="http://schemas.microsoft.com/office/drawing/2014/main" id="{D52CC4CC-D0C8-B592-AE9B-1FABEA37F910}"/>
                      </a:ext>
                    </a:extLst>
                  </p14:cNvPr>
                  <p14:cNvContentPartPr/>
                  <p14:nvPr/>
                </p14:nvContentPartPr>
                <p14:xfrm>
                  <a:off x="6674280" y="2548470"/>
                  <a:ext cx="1034280" cy="729360"/>
                </p14:xfrm>
              </p:contentPart>
            </mc:Choice>
            <mc:Fallback xmlns="">
              <p:pic>
                <p:nvPicPr>
                  <p:cNvPr id="30" name="Mürekkep 29">
                    <a:extLst>
                      <a:ext uri="{FF2B5EF4-FFF2-40B4-BE49-F238E27FC236}">
                        <a16:creationId xmlns:a16="http://schemas.microsoft.com/office/drawing/2014/main" id="{D52CC4CC-D0C8-B592-AE9B-1FABEA37F91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608120" y="2482317"/>
                    <a:ext cx="1166601" cy="8616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1" name="Mürekkep 30">
                    <a:extLst>
                      <a:ext uri="{FF2B5EF4-FFF2-40B4-BE49-F238E27FC236}">
                        <a16:creationId xmlns:a16="http://schemas.microsoft.com/office/drawing/2014/main" id="{D0B02DFF-623A-8455-2CAD-2E54C68C4BD7}"/>
                      </a:ext>
                    </a:extLst>
                  </p14:cNvPr>
                  <p14:cNvContentPartPr/>
                  <p14:nvPr/>
                </p14:nvContentPartPr>
                <p14:xfrm>
                  <a:off x="7971360" y="1295310"/>
                  <a:ext cx="49320" cy="1937520"/>
                </p14:xfrm>
              </p:contentPart>
            </mc:Choice>
            <mc:Fallback xmlns="">
              <p:pic>
                <p:nvPicPr>
                  <p:cNvPr id="31" name="Mürekkep 30">
                    <a:extLst>
                      <a:ext uri="{FF2B5EF4-FFF2-40B4-BE49-F238E27FC236}">
                        <a16:creationId xmlns:a16="http://schemas.microsoft.com/office/drawing/2014/main" id="{D0B02DFF-623A-8455-2CAD-2E54C68C4B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906422" y="1229163"/>
                    <a:ext cx="178374" cy="20689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2" name="Mürekkep 31">
                    <a:extLst>
                      <a:ext uri="{FF2B5EF4-FFF2-40B4-BE49-F238E27FC236}">
                        <a16:creationId xmlns:a16="http://schemas.microsoft.com/office/drawing/2014/main" id="{0E3235D2-DAED-10D0-CFB0-C9E374DA2276}"/>
                      </a:ext>
                    </a:extLst>
                  </p14:cNvPr>
                  <p14:cNvContentPartPr/>
                  <p14:nvPr/>
                </p14:nvContentPartPr>
                <p14:xfrm>
                  <a:off x="8010240" y="2181990"/>
                  <a:ext cx="394560" cy="28080"/>
                </p14:xfrm>
              </p:contentPart>
            </mc:Choice>
            <mc:Fallback xmlns="">
              <p:pic>
                <p:nvPicPr>
                  <p:cNvPr id="32" name="Mürekkep 31">
                    <a:extLst>
                      <a:ext uri="{FF2B5EF4-FFF2-40B4-BE49-F238E27FC236}">
                        <a16:creationId xmlns:a16="http://schemas.microsoft.com/office/drawing/2014/main" id="{0E3235D2-DAED-10D0-CFB0-C9E374DA227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944201" y="2116745"/>
                    <a:ext cx="525801" cy="158569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Mürekkep 33">
                  <a:extLst>
                    <a:ext uri="{FF2B5EF4-FFF2-40B4-BE49-F238E27FC236}">
                      <a16:creationId xmlns:a16="http://schemas.microsoft.com/office/drawing/2014/main" id="{8C000A78-74BB-C438-012B-160DB157DACF}"/>
                    </a:ext>
                  </a:extLst>
                </p14:cNvPr>
                <p14:cNvContentPartPr/>
                <p14:nvPr/>
              </p14:nvContentPartPr>
              <p14:xfrm>
                <a:off x="8781720" y="1478550"/>
                <a:ext cx="768240" cy="1731600"/>
              </p14:xfrm>
            </p:contentPart>
          </mc:Choice>
          <mc:Fallback xmlns="">
            <p:pic>
              <p:nvPicPr>
                <p:cNvPr id="34" name="Mürekkep 33">
                  <a:extLst>
                    <a:ext uri="{FF2B5EF4-FFF2-40B4-BE49-F238E27FC236}">
                      <a16:creationId xmlns:a16="http://schemas.microsoft.com/office/drawing/2014/main" id="{8C000A78-74BB-C438-012B-160DB157DA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15608" y="1412369"/>
                  <a:ext cx="900464" cy="1863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Mürekkep 34">
                  <a:extLst>
                    <a:ext uri="{FF2B5EF4-FFF2-40B4-BE49-F238E27FC236}">
                      <a16:creationId xmlns:a16="http://schemas.microsoft.com/office/drawing/2014/main" id="{DB8A88B4-BF22-671D-272C-4586203142BC}"/>
                    </a:ext>
                  </a:extLst>
                </p14:cNvPr>
                <p14:cNvContentPartPr/>
                <p14:nvPr/>
              </p14:nvContentPartPr>
              <p14:xfrm>
                <a:off x="9629520" y="2071470"/>
                <a:ext cx="152280" cy="100440"/>
              </p14:xfrm>
            </p:contentPart>
          </mc:Choice>
          <mc:Fallback xmlns="">
            <p:pic>
              <p:nvPicPr>
                <p:cNvPr id="35" name="Mürekkep 34">
                  <a:extLst>
                    <a:ext uri="{FF2B5EF4-FFF2-40B4-BE49-F238E27FC236}">
                      <a16:creationId xmlns:a16="http://schemas.microsoft.com/office/drawing/2014/main" id="{DB8A88B4-BF22-671D-272C-4586203142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63420" y="2005347"/>
                  <a:ext cx="284479" cy="23268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up 38">
              <a:extLst>
                <a:ext uri="{FF2B5EF4-FFF2-40B4-BE49-F238E27FC236}">
                  <a16:creationId xmlns:a16="http://schemas.microsoft.com/office/drawing/2014/main" id="{B0276C01-7FB9-EC5B-3D15-A5F3F9E40841}"/>
                </a:ext>
              </a:extLst>
            </p:cNvPr>
            <p:cNvGrpSpPr/>
            <p:nvPr/>
          </p:nvGrpSpPr>
          <p:grpSpPr>
            <a:xfrm>
              <a:off x="9809520" y="1457310"/>
              <a:ext cx="455040" cy="1681200"/>
              <a:chOff x="9809520" y="1457310"/>
              <a:chExt cx="455040" cy="168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7" name="Mürekkep 36">
                    <a:extLst>
                      <a:ext uri="{FF2B5EF4-FFF2-40B4-BE49-F238E27FC236}">
                        <a16:creationId xmlns:a16="http://schemas.microsoft.com/office/drawing/2014/main" id="{1DE8FDDC-E926-3256-9FD2-2D4026628059}"/>
                      </a:ext>
                    </a:extLst>
                  </p14:cNvPr>
                  <p14:cNvContentPartPr/>
                  <p14:nvPr/>
                </p14:nvContentPartPr>
                <p14:xfrm>
                  <a:off x="9809520" y="1466670"/>
                  <a:ext cx="100440" cy="1660320"/>
                </p14:xfrm>
              </p:contentPart>
            </mc:Choice>
            <mc:Fallback xmlns="">
              <p:pic>
                <p:nvPicPr>
                  <p:cNvPr id="37" name="Mürekkep 36">
                    <a:extLst>
                      <a:ext uri="{FF2B5EF4-FFF2-40B4-BE49-F238E27FC236}">
                        <a16:creationId xmlns:a16="http://schemas.microsoft.com/office/drawing/2014/main" id="{1DE8FDDC-E926-3256-9FD2-2D402662805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743943" y="1400525"/>
                    <a:ext cx="230763" cy="17917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8" name="Mürekkep 37">
                    <a:extLst>
                      <a:ext uri="{FF2B5EF4-FFF2-40B4-BE49-F238E27FC236}">
                        <a16:creationId xmlns:a16="http://schemas.microsoft.com/office/drawing/2014/main" id="{84E3086D-10BB-BAA2-635F-C69693E1B052}"/>
                      </a:ext>
                    </a:extLst>
                  </p14:cNvPr>
                  <p14:cNvContentPartPr/>
                  <p14:nvPr/>
                </p14:nvContentPartPr>
                <p14:xfrm>
                  <a:off x="10153320" y="1457310"/>
                  <a:ext cx="111240" cy="1681200"/>
                </p14:xfrm>
              </p:contentPart>
            </mc:Choice>
            <mc:Fallback xmlns="">
              <p:pic>
                <p:nvPicPr>
                  <p:cNvPr id="38" name="Mürekkep 37">
                    <a:extLst>
                      <a:ext uri="{FF2B5EF4-FFF2-40B4-BE49-F238E27FC236}">
                        <a16:creationId xmlns:a16="http://schemas.microsoft.com/office/drawing/2014/main" id="{84E3086D-10BB-BAA2-635F-C69693E1B052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0087245" y="1391134"/>
                    <a:ext cx="243390" cy="181355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Mürekkep 39">
                  <a:extLst>
                    <a:ext uri="{FF2B5EF4-FFF2-40B4-BE49-F238E27FC236}">
                      <a16:creationId xmlns:a16="http://schemas.microsoft.com/office/drawing/2014/main" id="{450CDF36-93EF-96C6-1947-C8C23741AC03}"/>
                    </a:ext>
                  </a:extLst>
                </p14:cNvPr>
                <p14:cNvContentPartPr/>
                <p14:nvPr/>
              </p14:nvContentPartPr>
              <p14:xfrm>
                <a:off x="10664820" y="1493670"/>
                <a:ext cx="1053000" cy="630720"/>
              </p14:xfrm>
            </p:contentPart>
          </mc:Choice>
          <mc:Fallback xmlns="">
            <p:pic>
              <p:nvPicPr>
                <p:cNvPr id="40" name="Mürekkep 39">
                  <a:extLst>
                    <a:ext uri="{FF2B5EF4-FFF2-40B4-BE49-F238E27FC236}">
                      <a16:creationId xmlns:a16="http://schemas.microsoft.com/office/drawing/2014/main" id="{450CDF36-93EF-96C6-1947-C8C23741AC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98694" y="1427587"/>
                  <a:ext cx="1184416" cy="762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Mürekkep 43">
                  <a:extLst>
                    <a:ext uri="{FF2B5EF4-FFF2-40B4-BE49-F238E27FC236}">
                      <a16:creationId xmlns:a16="http://schemas.microsoft.com/office/drawing/2014/main" id="{24CC1023-6D6F-2DD2-9545-9AB9E779CED5}"/>
                    </a:ext>
                  </a:extLst>
                </p14:cNvPr>
                <p14:cNvContentPartPr/>
                <p14:nvPr/>
              </p14:nvContentPartPr>
              <p14:xfrm>
                <a:off x="11094300" y="2190630"/>
                <a:ext cx="69120" cy="639360"/>
              </p14:xfrm>
            </p:contentPart>
          </mc:Choice>
          <mc:Fallback xmlns="">
            <p:pic>
              <p:nvPicPr>
                <p:cNvPr id="44" name="Mürekkep 43">
                  <a:extLst>
                    <a:ext uri="{FF2B5EF4-FFF2-40B4-BE49-F238E27FC236}">
                      <a16:creationId xmlns:a16="http://schemas.microsoft.com/office/drawing/2014/main" id="{24CC1023-6D6F-2DD2-9545-9AB9E779CE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28511" y="2124518"/>
                  <a:ext cx="200698" cy="77074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 50">
              <a:extLst>
                <a:ext uri="{FF2B5EF4-FFF2-40B4-BE49-F238E27FC236}">
                  <a16:creationId xmlns:a16="http://schemas.microsoft.com/office/drawing/2014/main" id="{14292EEB-2D24-C0A4-5D12-359EB42DAD40}"/>
                </a:ext>
              </a:extLst>
            </p:cNvPr>
            <p:cNvGrpSpPr/>
            <p:nvPr/>
          </p:nvGrpSpPr>
          <p:grpSpPr>
            <a:xfrm>
              <a:off x="10687860" y="2143110"/>
              <a:ext cx="1342440" cy="854640"/>
              <a:chOff x="10687860" y="2143110"/>
              <a:chExt cx="1342440" cy="85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9" name="Mürekkep 48">
                    <a:extLst>
                      <a:ext uri="{FF2B5EF4-FFF2-40B4-BE49-F238E27FC236}">
                        <a16:creationId xmlns:a16="http://schemas.microsoft.com/office/drawing/2014/main" id="{8F2E56A5-9215-B951-97E9-AB76DC6EF284}"/>
                      </a:ext>
                    </a:extLst>
                  </p14:cNvPr>
                  <p14:cNvContentPartPr/>
                  <p14:nvPr/>
                </p14:nvContentPartPr>
                <p14:xfrm>
                  <a:off x="11467980" y="2143110"/>
                  <a:ext cx="31680" cy="721440"/>
                </p14:xfrm>
              </p:contentPart>
            </mc:Choice>
            <mc:Fallback xmlns="">
              <p:pic>
                <p:nvPicPr>
                  <p:cNvPr id="49" name="Mürekkep 48">
                    <a:extLst>
                      <a:ext uri="{FF2B5EF4-FFF2-40B4-BE49-F238E27FC236}">
                        <a16:creationId xmlns:a16="http://schemas.microsoft.com/office/drawing/2014/main" id="{8F2E56A5-9215-B951-97E9-AB76DC6EF284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1402119" y="2076992"/>
                    <a:ext cx="163402" cy="8528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0" name="Mürekkep 49">
                    <a:extLst>
                      <a:ext uri="{FF2B5EF4-FFF2-40B4-BE49-F238E27FC236}">
                        <a16:creationId xmlns:a16="http://schemas.microsoft.com/office/drawing/2014/main" id="{E0941591-275F-41F8-8992-F802BE50CCB1}"/>
                      </a:ext>
                    </a:extLst>
                  </p14:cNvPr>
                  <p14:cNvContentPartPr/>
                  <p14:nvPr/>
                </p14:nvContentPartPr>
                <p14:xfrm>
                  <a:off x="10687860" y="2904870"/>
                  <a:ext cx="1342440" cy="92880"/>
                </p14:xfrm>
              </p:contentPart>
            </mc:Choice>
            <mc:Fallback xmlns="">
              <p:pic>
                <p:nvPicPr>
                  <p:cNvPr id="50" name="Mürekkep 49">
                    <a:extLst>
                      <a:ext uri="{FF2B5EF4-FFF2-40B4-BE49-F238E27FC236}">
                        <a16:creationId xmlns:a16="http://schemas.microsoft.com/office/drawing/2014/main" id="{E0941591-275F-41F8-8992-F802BE50CCB1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0621701" y="2838766"/>
                    <a:ext cx="1474758" cy="225088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2" name="apple-iphone-5s-tv-ad-metal-mastered">
            <a:hlinkClick r:id="" action="ppaction://media"/>
            <a:extLst>
              <a:ext uri="{FF2B5EF4-FFF2-40B4-BE49-F238E27FC236}">
                <a16:creationId xmlns:a16="http://schemas.microsoft.com/office/drawing/2014/main" id="{043B5420-4032-4C1A-05CC-A014974D4F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8"/>
          <a:stretch>
            <a:fillRect/>
          </a:stretch>
        </p:blipFill>
        <p:spPr>
          <a:xfrm>
            <a:off x="-2381250" y="8572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3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"/>
    </mc:Choice>
    <mc:Fallback>
      <p:transition spd="slow" advClick="0" advTm="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E82FD2CF-184A-598C-3154-C5E56EE69C88}"/>
              </a:ext>
            </a:extLst>
          </p:cNvPr>
          <p:cNvSpPr/>
          <p:nvPr/>
        </p:nvSpPr>
        <p:spPr>
          <a:xfrm>
            <a:off x="-870857" y="711200"/>
            <a:ext cx="6531428" cy="1727200"/>
          </a:xfrm>
          <a:prstGeom prst="roundRect">
            <a:avLst>
              <a:gd name="adj" fmla="val 50000"/>
            </a:avLst>
          </a:prstGeom>
          <a:noFill/>
          <a:ln w="104775">
            <a:solidFill>
              <a:srgbClr val="F21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4000" b="1" dirty="0">
                <a:solidFill>
                  <a:srgbClr val="F21D57"/>
                </a:solidFill>
                <a:latin typeface="Inter" panose="020B0502030000000004" pitchFamily="34" charset="0"/>
                <a:ea typeface="Inter" panose="020B0502030000000004" pitchFamily="34" charset="0"/>
                <a:cs typeface="Netflix Sans" panose="020B0603020202020204" pitchFamily="34" charset="0"/>
              </a:rPr>
              <a:t>MADED FOR  YOUR NEEDS</a:t>
            </a:r>
            <a:endParaRPr lang="en-US" sz="4000" b="1" dirty="0">
              <a:solidFill>
                <a:srgbClr val="F21D57"/>
              </a:solidFill>
              <a:latin typeface="Inter" panose="020B0502030000000004" pitchFamily="34" charset="0"/>
              <a:ea typeface="Inter" panose="020B0502030000000004" pitchFamily="34" charset="0"/>
              <a:cs typeface="Netflix Sans" panose="020B0603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D32CDD-9A3B-C5C8-75A6-D2393BD34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306" y="2858952"/>
            <a:ext cx="1141200" cy="1141200"/>
          </a:xfrm>
          <a:prstGeom prst="rect">
            <a:avLst/>
          </a:prstGeom>
        </p:spPr>
      </p:pic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B05F603C-15AF-ADB5-8153-572BEA4E6FDC}"/>
              </a:ext>
            </a:extLst>
          </p:cNvPr>
          <p:cNvSpPr/>
          <p:nvPr/>
        </p:nvSpPr>
        <p:spPr>
          <a:xfrm>
            <a:off x="7090229" y="4515757"/>
            <a:ext cx="6531428" cy="1727200"/>
          </a:xfrm>
          <a:prstGeom prst="roundRect">
            <a:avLst>
              <a:gd name="adj" fmla="val 50000"/>
            </a:avLst>
          </a:prstGeom>
          <a:noFill/>
          <a:ln w="104775">
            <a:solidFill>
              <a:srgbClr val="F21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400" b="1" dirty="0">
                <a:solidFill>
                  <a:srgbClr val="F21D57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AND FOR DEVELOPERS</a:t>
            </a:r>
            <a:endParaRPr lang="en-US" sz="4400" b="1" dirty="0">
              <a:solidFill>
                <a:srgbClr val="F21D57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374DF0-BA06-65E1-13DF-D5F7FB2D7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6344" y="2859069"/>
            <a:ext cx="5699312" cy="1139862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68410F0-DC7B-032F-6EF6-9E0D88054DD3}"/>
              </a:ext>
            </a:extLst>
          </p:cNvPr>
          <p:cNvSpPr txBox="1"/>
          <p:nvPr/>
        </p:nvSpPr>
        <p:spPr>
          <a:xfrm>
            <a:off x="3378200" y="3949700"/>
            <a:ext cx="546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21D57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projectpack</a:t>
            </a:r>
            <a:r>
              <a:rPr lang="tr-TR" sz="2400" dirty="0">
                <a:latin typeface="Inter" panose="020B0502030000000004" pitchFamily="34" charset="0"/>
                <a:ea typeface="Inter" panose="020B0502030000000004" pitchFamily="34" charset="0"/>
              </a:rPr>
              <a:t>.github.io</a:t>
            </a:r>
            <a:endParaRPr lang="en-US" sz="2400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99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Word"/>
      </p:transition>
    </mc:Choice>
    <mc:Fallback>
      <p:transition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3262ACB-E1C8-BA08-128F-4813FE7F3452}"/>
              </a:ext>
            </a:extLst>
          </p:cNvPr>
          <p:cNvSpPr txBox="1"/>
          <p:nvPr/>
        </p:nvSpPr>
        <p:spPr>
          <a:xfrm>
            <a:off x="4393451" y="3075057"/>
            <a:ext cx="3405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err="1">
                <a:solidFill>
                  <a:srgbClr val="F21D57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switch</a:t>
            </a:r>
            <a:r>
              <a:rPr lang="tr-TR" sz="4000" dirty="0">
                <a:solidFill>
                  <a:srgbClr val="F21D57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 me on</a:t>
            </a:r>
            <a:endParaRPr lang="en-US" sz="4000" dirty="0">
              <a:solidFill>
                <a:srgbClr val="F21D57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">
        <p14:prism/>
      </p:transition>
    </mc:Choice>
    <mc:Fallback>
      <p:transition spd="slow" advClick="0" advTm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3262ACB-E1C8-BA08-128F-4813FE7F3452}"/>
              </a:ext>
            </a:extLst>
          </p:cNvPr>
          <p:cNvSpPr txBox="1"/>
          <p:nvPr/>
        </p:nvSpPr>
        <p:spPr>
          <a:xfrm>
            <a:off x="4393451" y="3075057"/>
            <a:ext cx="3405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err="1">
                <a:solidFill>
                  <a:srgbClr val="F21D57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switch</a:t>
            </a:r>
            <a:r>
              <a:rPr lang="tr-TR" sz="4000" dirty="0">
                <a:solidFill>
                  <a:srgbClr val="F21D57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 me </a:t>
            </a:r>
            <a:r>
              <a:rPr lang="tr-TR" sz="4000" b="1" dirty="0">
                <a:solidFill>
                  <a:srgbClr val="F21D57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on</a:t>
            </a:r>
            <a:endParaRPr lang="en-US" sz="4000" b="1" dirty="0">
              <a:solidFill>
                <a:srgbClr val="F21D57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3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500"/>
    </mc:Choice>
    <mc:Fallback>
      <p:transition advClick="0" advTm="1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E78385B-4CAB-59CA-9BC1-6FBAD78DA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3" y="2086377"/>
            <a:ext cx="2838454" cy="268524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CC4E06E-5AB6-E59B-DA76-2D30B83F235C}"/>
              </a:ext>
            </a:extLst>
          </p:cNvPr>
          <p:cNvSpPr txBox="1"/>
          <p:nvPr/>
        </p:nvSpPr>
        <p:spPr>
          <a:xfrm>
            <a:off x="0" y="5061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CREATED BY BATU S&amp;D GROUP.</a:t>
            </a:r>
          </a:p>
          <a:p>
            <a:pPr algn="ctr"/>
            <a:r>
              <a:rPr lang="tr-TR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LICENCED IN CC BY-ND 4.0</a:t>
            </a:r>
            <a:endParaRPr lang="en-US" dirty="0">
              <a:solidFill>
                <a:schemeClr val="bg1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 26">
            <a:extLst>
              <a:ext uri="{FF2B5EF4-FFF2-40B4-BE49-F238E27FC236}">
                <a16:creationId xmlns:a16="http://schemas.microsoft.com/office/drawing/2014/main" id="{69A29701-0AEE-AD70-1E98-8B5ED2160E81}"/>
              </a:ext>
            </a:extLst>
          </p:cNvPr>
          <p:cNvGrpSpPr/>
          <p:nvPr/>
        </p:nvGrpSpPr>
        <p:grpSpPr>
          <a:xfrm>
            <a:off x="4381500" y="3081637"/>
            <a:ext cx="3214560" cy="841846"/>
            <a:chOff x="3338460" y="2808480"/>
            <a:chExt cx="53006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Mürekkep 1">
                  <a:extLst>
                    <a:ext uri="{FF2B5EF4-FFF2-40B4-BE49-F238E27FC236}">
                      <a16:creationId xmlns:a16="http://schemas.microsoft.com/office/drawing/2014/main" id="{0EF37AA2-7253-D667-13D0-8564E9C60944}"/>
                    </a:ext>
                  </a:extLst>
                </p14:cNvPr>
                <p14:cNvContentPartPr/>
                <p14:nvPr/>
              </p14:nvContentPartPr>
              <p14:xfrm>
                <a:off x="3338460" y="2808480"/>
                <a:ext cx="1170000" cy="1011240"/>
              </p14:xfrm>
            </p:contentPart>
          </mc:Choice>
          <mc:Fallback xmlns="">
            <p:pic>
              <p:nvPicPr>
                <p:cNvPr id="2" name="Mürekkep 1">
                  <a:extLst>
                    <a:ext uri="{FF2B5EF4-FFF2-40B4-BE49-F238E27FC236}">
                      <a16:creationId xmlns:a16="http://schemas.microsoft.com/office/drawing/2014/main" id="{0EF37AA2-7253-D667-13D0-8564E9C609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76131" y="2745574"/>
                  <a:ext cx="1295251" cy="11364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up 25">
              <a:extLst>
                <a:ext uri="{FF2B5EF4-FFF2-40B4-BE49-F238E27FC236}">
                  <a16:creationId xmlns:a16="http://schemas.microsoft.com/office/drawing/2014/main" id="{F9FE9416-5DB8-B54A-DEFE-D58B05F7443E}"/>
                </a:ext>
              </a:extLst>
            </p:cNvPr>
            <p:cNvGrpSpPr/>
            <p:nvPr/>
          </p:nvGrpSpPr>
          <p:grpSpPr>
            <a:xfrm>
              <a:off x="5008500" y="2961840"/>
              <a:ext cx="3630600" cy="1234800"/>
              <a:chOff x="5008500" y="2961840"/>
              <a:chExt cx="3630600" cy="1234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" name="Mürekkep 2">
                    <a:extLst>
                      <a:ext uri="{FF2B5EF4-FFF2-40B4-BE49-F238E27FC236}">
                        <a16:creationId xmlns:a16="http://schemas.microsoft.com/office/drawing/2014/main" id="{AEBB32FC-2CC0-E658-6C94-8EA2F9F95B13}"/>
                      </a:ext>
                    </a:extLst>
                  </p14:cNvPr>
                  <p14:cNvContentPartPr/>
                  <p14:nvPr/>
                </p14:nvContentPartPr>
                <p14:xfrm>
                  <a:off x="5008500" y="3247680"/>
                  <a:ext cx="59760" cy="948960"/>
                </p14:xfrm>
              </p:contentPart>
            </mc:Choice>
            <mc:Fallback xmlns="">
              <p:pic>
                <p:nvPicPr>
                  <p:cNvPr id="3" name="Mürekkep 2">
                    <a:extLst>
                      <a:ext uri="{FF2B5EF4-FFF2-40B4-BE49-F238E27FC236}">
                        <a16:creationId xmlns:a16="http://schemas.microsoft.com/office/drawing/2014/main" id="{AEBB32FC-2CC0-E658-6C94-8EA2F9F95B1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946373" y="3184772"/>
                    <a:ext cx="184605" cy="10741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" name="Mürekkep 3">
                    <a:extLst>
                      <a:ext uri="{FF2B5EF4-FFF2-40B4-BE49-F238E27FC236}">
                        <a16:creationId xmlns:a16="http://schemas.microsoft.com/office/drawing/2014/main" id="{4A336573-A7C3-8D4B-9D07-16D3E9D969E4}"/>
                      </a:ext>
                    </a:extLst>
                  </p14:cNvPr>
                  <p14:cNvContentPartPr/>
                  <p14:nvPr/>
                </p14:nvContentPartPr>
                <p14:xfrm>
                  <a:off x="5081580" y="3313920"/>
                  <a:ext cx="501120" cy="393840"/>
                </p14:xfrm>
              </p:contentPart>
            </mc:Choice>
            <mc:Fallback xmlns="">
              <p:pic>
                <p:nvPicPr>
                  <p:cNvPr id="4" name="Mürekkep 3">
                    <a:extLst>
                      <a:ext uri="{FF2B5EF4-FFF2-40B4-BE49-F238E27FC236}">
                        <a16:creationId xmlns:a16="http://schemas.microsoft.com/office/drawing/2014/main" id="{4A336573-A7C3-8D4B-9D07-16D3E9D969E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019237" y="3251641"/>
                    <a:ext cx="626400" cy="5183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2" name="Mürekkep 11">
                    <a:extLst>
                      <a:ext uri="{FF2B5EF4-FFF2-40B4-BE49-F238E27FC236}">
                        <a16:creationId xmlns:a16="http://schemas.microsoft.com/office/drawing/2014/main" id="{361DB709-2F83-50CE-0D2B-647949C86768}"/>
                      </a:ext>
                    </a:extLst>
                  </p14:cNvPr>
                  <p14:cNvContentPartPr/>
                  <p14:nvPr/>
                </p14:nvContentPartPr>
                <p14:xfrm>
                  <a:off x="6257700" y="3152640"/>
                  <a:ext cx="29520" cy="590760"/>
                </p14:xfrm>
              </p:contentPart>
            </mc:Choice>
            <mc:Fallback xmlns="">
              <p:pic>
                <p:nvPicPr>
                  <p:cNvPr id="12" name="Mürekkep 11">
                    <a:extLst>
                      <a:ext uri="{FF2B5EF4-FFF2-40B4-BE49-F238E27FC236}">
                        <a16:creationId xmlns:a16="http://schemas.microsoft.com/office/drawing/2014/main" id="{361DB709-2F83-50CE-0D2B-647949C8676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5118" y="3089768"/>
                    <a:ext cx="154094" cy="715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3" name="Mürekkep 12">
                    <a:extLst>
                      <a:ext uri="{FF2B5EF4-FFF2-40B4-BE49-F238E27FC236}">
                        <a16:creationId xmlns:a16="http://schemas.microsoft.com/office/drawing/2014/main" id="{774ED833-F9C5-CFD8-A152-9A1A916E7E09}"/>
                      </a:ext>
                    </a:extLst>
                  </p14:cNvPr>
                  <p14:cNvContentPartPr/>
                  <p14:nvPr/>
                </p14:nvContentPartPr>
                <p14:xfrm>
                  <a:off x="5728140" y="2990640"/>
                  <a:ext cx="472680" cy="621000"/>
                </p14:xfrm>
              </p:contentPart>
            </mc:Choice>
            <mc:Fallback xmlns="">
              <p:pic>
                <p:nvPicPr>
                  <p:cNvPr id="13" name="Mürekkep 12">
                    <a:extLst>
                      <a:ext uri="{FF2B5EF4-FFF2-40B4-BE49-F238E27FC236}">
                        <a16:creationId xmlns:a16="http://schemas.microsoft.com/office/drawing/2014/main" id="{774ED833-F9C5-CFD8-A152-9A1A916E7E0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665274" y="2927769"/>
                    <a:ext cx="597226" cy="7455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4" name="Mürekkep 13">
                    <a:extLst>
                      <a:ext uri="{FF2B5EF4-FFF2-40B4-BE49-F238E27FC236}">
                        <a16:creationId xmlns:a16="http://schemas.microsoft.com/office/drawing/2014/main" id="{4AADB8BF-480E-46E0-B7EF-7ECF4169ED9F}"/>
                      </a:ext>
                    </a:extLst>
                  </p14:cNvPr>
                  <p14:cNvContentPartPr/>
                  <p14:nvPr/>
                </p14:nvContentPartPr>
                <p14:xfrm>
                  <a:off x="6618780" y="3105120"/>
                  <a:ext cx="60840" cy="666360"/>
                </p14:xfrm>
              </p:contentPart>
            </mc:Choice>
            <mc:Fallback xmlns="">
              <p:pic>
                <p:nvPicPr>
                  <p:cNvPr id="14" name="Mürekkep 13">
                    <a:extLst>
                      <a:ext uri="{FF2B5EF4-FFF2-40B4-BE49-F238E27FC236}">
                        <a16:creationId xmlns:a16="http://schemas.microsoft.com/office/drawing/2014/main" id="{4AADB8BF-480E-46E0-B7EF-7ECF4169ED9F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556759" y="3042222"/>
                    <a:ext cx="185473" cy="7915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5" name="Mürekkep 14">
                    <a:extLst>
                      <a:ext uri="{FF2B5EF4-FFF2-40B4-BE49-F238E27FC236}">
                        <a16:creationId xmlns:a16="http://schemas.microsoft.com/office/drawing/2014/main" id="{EBEAB65F-9D60-19A6-42C3-01C78A11F86D}"/>
                      </a:ext>
                    </a:extLst>
                  </p14:cNvPr>
                  <p14:cNvContentPartPr/>
                  <p14:nvPr/>
                </p14:nvContentPartPr>
                <p14:xfrm>
                  <a:off x="6592860" y="2997480"/>
                  <a:ext cx="619920" cy="765360"/>
                </p14:xfrm>
              </p:contentPart>
            </mc:Choice>
            <mc:Fallback xmlns="">
              <p:pic>
                <p:nvPicPr>
                  <p:cNvPr id="15" name="Mürekkep 14">
                    <a:extLst>
                      <a:ext uri="{FF2B5EF4-FFF2-40B4-BE49-F238E27FC236}">
                        <a16:creationId xmlns:a16="http://schemas.microsoft.com/office/drawing/2014/main" id="{EBEAB65F-9D60-19A6-42C3-01C78A11F86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529978" y="2934590"/>
                    <a:ext cx="744497" cy="8899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6" name="Mürekkep 15">
                    <a:extLst>
                      <a:ext uri="{FF2B5EF4-FFF2-40B4-BE49-F238E27FC236}">
                        <a16:creationId xmlns:a16="http://schemas.microsoft.com/office/drawing/2014/main" id="{3D5D93E3-C241-EF0A-9063-997713D17923}"/>
                      </a:ext>
                    </a:extLst>
                  </p14:cNvPr>
                  <p14:cNvContentPartPr/>
                  <p14:nvPr/>
                </p14:nvContentPartPr>
                <p14:xfrm>
                  <a:off x="7467300" y="2961840"/>
                  <a:ext cx="692280" cy="756000"/>
                </p14:xfrm>
              </p:contentPart>
            </mc:Choice>
            <mc:Fallback xmlns="">
              <p:pic>
                <p:nvPicPr>
                  <p:cNvPr id="16" name="Mürekkep 15">
                    <a:extLst>
                      <a:ext uri="{FF2B5EF4-FFF2-40B4-BE49-F238E27FC236}">
                        <a16:creationId xmlns:a16="http://schemas.microsoft.com/office/drawing/2014/main" id="{3D5D93E3-C241-EF0A-9063-997713D1792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404419" y="2898939"/>
                    <a:ext cx="816855" cy="8812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7" name="Mürekkep 16">
                    <a:extLst>
                      <a:ext uri="{FF2B5EF4-FFF2-40B4-BE49-F238E27FC236}">
                        <a16:creationId xmlns:a16="http://schemas.microsoft.com/office/drawing/2014/main" id="{40B7CBE9-FEE9-34CE-6901-0419B051DE6F}"/>
                      </a:ext>
                    </a:extLst>
                  </p14:cNvPr>
                  <p14:cNvContentPartPr/>
                  <p14:nvPr/>
                </p14:nvContentPartPr>
                <p14:xfrm>
                  <a:off x="8191260" y="3049680"/>
                  <a:ext cx="447840" cy="93960"/>
                </p14:xfrm>
              </p:contentPart>
            </mc:Choice>
            <mc:Fallback xmlns="">
              <p:pic>
                <p:nvPicPr>
                  <p:cNvPr id="17" name="Mürekkep 16">
                    <a:extLst>
                      <a:ext uri="{FF2B5EF4-FFF2-40B4-BE49-F238E27FC236}">
                        <a16:creationId xmlns:a16="http://schemas.microsoft.com/office/drawing/2014/main" id="{40B7CBE9-FEE9-34CE-6901-0419B051DE6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128384" y="2986644"/>
                    <a:ext cx="572405" cy="2194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5" name="Mürekkep 24">
                    <a:extLst>
                      <a:ext uri="{FF2B5EF4-FFF2-40B4-BE49-F238E27FC236}">
                        <a16:creationId xmlns:a16="http://schemas.microsoft.com/office/drawing/2014/main" id="{ACBB61A1-4302-E50D-2A5D-97420A4BC478}"/>
                      </a:ext>
                    </a:extLst>
                  </p14:cNvPr>
                  <p14:cNvContentPartPr/>
                  <p14:nvPr/>
                </p14:nvContentPartPr>
                <p14:xfrm>
                  <a:off x="8495460" y="3057240"/>
                  <a:ext cx="67680" cy="822600"/>
                </p14:xfrm>
              </p:contentPart>
            </mc:Choice>
            <mc:Fallback xmlns="">
              <p:pic>
                <p:nvPicPr>
                  <p:cNvPr id="25" name="Mürekkep 24">
                    <a:extLst>
                      <a:ext uri="{FF2B5EF4-FFF2-40B4-BE49-F238E27FC236}">
                        <a16:creationId xmlns:a16="http://schemas.microsoft.com/office/drawing/2014/main" id="{ACBB61A1-4302-E50D-2A5D-97420A4BC47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433123" y="2994328"/>
                    <a:ext cx="192947" cy="94783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611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"/>
    </mc:Choice>
    <mc:Fallback>
      <p:transition spd="slow" advClick="0" advTm="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 29">
            <a:extLst>
              <a:ext uri="{FF2B5EF4-FFF2-40B4-BE49-F238E27FC236}">
                <a16:creationId xmlns:a16="http://schemas.microsoft.com/office/drawing/2014/main" id="{2B4A1D4C-33F1-CDC5-2005-7E8701ACAE5A}"/>
              </a:ext>
            </a:extLst>
          </p:cNvPr>
          <p:cNvGrpSpPr/>
          <p:nvPr/>
        </p:nvGrpSpPr>
        <p:grpSpPr>
          <a:xfrm>
            <a:off x="4261034" y="3031326"/>
            <a:ext cx="3669932" cy="795348"/>
            <a:chOff x="3863760" y="1968819"/>
            <a:chExt cx="7905145" cy="182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Mürekkep 5">
                  <a:extLst>
                    <a:ext uri="{FF2B5EF4-FFF2-40B4-BE49-F238E27FC236}">
                      <a16:creationId xmlns:a16="http://schemas.microsoft.com/office/drawing/2014/main" id="{C4F76269-73FC-5156-13EF-EB66EFD8D4B2}"/>
                    </a:ext>
                  </a:extLst>
                </p14:cNvPr>
                <p14:cNvContentPartPr/>
                <p14:nvPr/>
              </p14:nvContentPartPr>
              <p14:xfrm>
                <a:off x="4009920" y="2342790"/>
                <a:ext cx="783000" cy="478800"/>
              </p14:xfrm>
            </p:contentPart>
          </mc:Choice>
          <mc:Fallback xmlns="">
            <p:pic>
              <p:nvPicPr>
                <p:cNvPr id="6" name="Mürekkep 5">
                  <a:extLst>
                    <a:ext uri="{FF2B5EF4-FFF2-40B4-BE49-F238E27FC236}">
                      <a16:creationId xmlns:a16="http://schemas.microsoft.com/office/drawing/2014/main" id="{C4F76269-73FC-5156-13EF-EB66EFD8D4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27744" y="2255134"/>
                  <a:ext cx="946577" cy="65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Mürekkep 6">
                  <a:extLst>
                    <a:ext uri="{FF2B5EF4-FFF2-40B4-BE49-F238E27FC236}">
                      <a16:creationId xmlns:a16="http://schemas.microsoft.com/office/drawing/2014/main" id="{F75F14D9-66D1-7741-A109-9132F35EB2D6}"/>
                    </a:ext>
                  </a:extLst>
                </p14:cNvPr>
                <p14:cNvContentPartPr/>
                <p14:nvPr/>
              </p14:nvContentPartPr>
              <p14:xfrm>
                <a:off x="3863760" y="2961990"/>
                <a:ext cx="682560" cy="735840"/>
              </p14:xfrm>
            </p:contentPart>
          </mc:Choice>
          <mc:Fallback xmlns="">
            <p:pic>
              <p:nvPicPr>
                <p:cNvPr id="7" name="Mürekkep 6">
                  <a:extLst>
                    <a:ext uri="{FF2B5EF4-FFF2-40B4-BE49-F238E27FC236}">
                      <a16:creationId xmlns:a16="http://schemas.microsoft.com/office/drawing/2014/main" id="{F75F14D9-66D1-7741-A109-9132F35EB2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82411" y="2874351"/>
                  <a:ext cx="845259" cy="910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Mürekkep 7">
                  <a:extLst>
                    <a:ext uri="{FF2B5EF4-FFF2-40B4-BE49-F238E27FC236}">
                      <a16:creationId xmlns:a16="http://schemas.microsoft.com/office/drawing/2014/main" id="{E3AA7331-3C4A-1DE4-9C6D-D94E27988306}"/>
                    </a:ext>
                  </a:extLst>
                </p14:cNvPr>
                <p14:cNvContentPartPr/>
                <p14:nvPr/>
              </p14:nvContentPartPr>
              <p14:xfrm>
                <a:off x="5014041" y="2210647"/>
                <a:ext cx="1252080" cy="1518840"/>
              </p14:xfrm>
            </p:contentPart>
          </mc:Choice>
          <mc:Fallback xmlns="">
            <p:pic>
              <p:nvPicPr>
                <p:cNvPr id="8" name="Mürekkep 7">
                  <a:extLst>
                    <a:ext uri="{FF2B5EF4-FFF2-40B4-BE49-F238E27FC236}">
                      <a16:creationId xmlns:a16="http://schemas.microsoft.com/office/drawing/2014/main" id="{E3AA7331-3C4A-1DE4-9C6D-D94E279883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32636" y="2122958"/>
                  <a:ext cx="1415664" cy="16933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F3D4A301-B22A-3382-B43F-97CC5308A9C1}"/>
                </a:ext>
              </a:extLst>
            </p:cNvPr>
            <p:cNvGrpSpPr/>
            <p:nvPr/>
          </p:nvGrpSpPr>
          <p:grpSpPr>
            <a:xfrm>
              <a:off x="6753225" y="1968819"/>
              <a:ext cx="3980370" cy="1828080"/>
              <a:chOff x="7343160" y="2057310"/>
              <a:chExt cx="3980370" cy="1828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9" name="Mürekkep 8">
                    <a:extLst>
                      <a:ext uri="{FF2B5EF4-FFF2-40B4-BE49-F238E27FC236}">
                        <a16:creationId xmlns:a16="http://schemas.microsoft.com/office/drawing/2014/main" id="{DDA1663E-D26A-7313-DF4E-4E1CC58CE817}"/>
                      </a:ext>
                    </a:extLst>
                  </p14:cNvPr>
                  <p14:cNvContentPartPr/>
                  <p14:nvPr/>
                </p14:nvContentPartPr>
                <p14:xfrm>
                  <a:off x="7343160" y="2171430"/>
                  <a:ext cx="381240" cy="1713960"/>
                </p14:xfrm>
              </p:contentPart>
            </mc:Choice>
            <mc:Fallback xmlns="">
              <p:pic>
                <p:nvPicPr>
                  <p:cNvPr id="9" name="Mürekkep 8">
                    <a:extLst>
                      <a:ext uri="{FF2B5EF4-FFF2-40B4-BE49-F238E27FC236}">
                        <a16:creationId xmlns:a16="http://schemas.microsoft.com/office/drawing/2014/main" id="{DDA1663E-D26A-7313-DF4E-4E1CC58CE81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261023" y="2083747"/>
                    <a:ext cx="544739" cy="18884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0" name="Mürekkep 9">
                    <a:extLst>
                      <a:ext uri="{FF2B5EF4-FFF2-40B4-BE49-F238E27FC236}">
                        <a16:creationId xmlns:a16="http://schemas.microsoft.com/office/drawing/2014/main" id="{174B55C9-7276-20C1-9440-4CB2DE4288FE}"/>
                      </a:ext>
                    </a:extLst>
                  </p14:cNvPr>
                  <p14:cNvContentPartPr/>
                  <p14:nvPr/>
                </p14:nvContentPartPr>
                <p14:xfrm>
                  <a:off x="7915200" y="2378790"/>
                  <a:ext cx="796320" cy="50400"/>
                </p14:xfrm>
              </p:contentPart>
            </mc:Choice>
            <mc:Fallback xmlns="">
              <p:pic>
                <p:nvPicPr>
                  <p:cNvPr id="10" name="Mürekkep 9">
                    <a:extLst>
                      <a:ext uri="{FF2B5EF4-FFF2-40B4-BE49-F238E27FC236}">
                        <a16:creationId xmlns:a16="http://schemas.microsoft.com/office/drawing/2014/main" id="{174B55C9-7276-20C1-9440-4CB2DE4288F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833089" y="2292622"/>
                    <a:ext cx="958992" cy="2211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Mürekkep 10">
                    <a:extLst>
                      <a:ext uri="{FF2B5EF4-FFF2-40B4-BE49-F238E27FC236}">
                        <a16:creationId xmlns:a16="http://schemas.microsoft.com/office/drawing/2014/main" id="{BBF71B7F-7CB2-B4A0-969C-7008CF3C68BE}"/>
                      </a:ext>
                    </a:extLst>
                  </p14:cNvPr>
                  <p14:cNvContentPartPr/>
                  <p14:nvPr/>
                </p14:nvContentPartPr>
                <p14:xfrm>
                  <a:off x="7972440" y="3333510"/>
                  <a:ext cx="1150200" cy="20880"/>
                </p14:xfrm>
              </p:contentPart>
            </mc:Choice>
            <mc:Fallback xmlns="">
              <p:pic>
                <p:nvPicPr>
                  <p:cNvPr id="11" name="Mürekkep 10">
                    <a:extLst>
                      <a:ext uri="{FF2B5EF4-FFF2-40B4-BE49-F238E27FC236}">
                        <a16:creationId xmlns:a16="http://schemas.microsoft.com/office/drawing/2014/main" id="{BBF71B7F-7CB2-B4A0-969C-7008CF3C68B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890283" y="3248384"/>
                    <a:ext cx="1313739" cy="189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9" name="Mürekkep 18">
                    <a:extLst>
                      <a:ext uri="{FF2B5EF4-FFF2-40B4-BE49-F238E27FC236}">
                        <a16:creationId xmlns:a16="http://schemas.microsoft.com/office/drawing/2014/main" id="{78075A89-0867-216E-618B-91C07B413C60}"/>
                      </a:ext>
                    </a:extLst>
                  </p14:cNvPr>
                  <p14:cNvContentPartPr/>
                  <p14:nvPr/>
                </p14:nvContentPartPr>
                <p14:xfrm>
                  <a:off x="9718650" y="2152350"/>
                  <a:ext cx="912960" cy="1536480"/>
                </p14:xfrm>
              </p:contentPart>
            </mc:Choice>
            <mc:Fallback xmlns="">
              <p:pic>
                <p:nvPicPr>
                  <p:cNvPr id="19" name="Mürekkep 18">
                    <a:extLst>
                      <a:ext uri="{FF2B5EF4-FFF2-40B4-BE49-F238E27FC236}">
                        <a16:creationId xmlns:a16="http://schemas.microsoft.com/office/drawing/2014/main" id="{78075A89-0867-216E-618B-91C07B413C6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636499" y="2064693"/>
                    <a:ext cx="1075712" cy="17101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0" name="Mürekkep 19">
                    <a:extLst>
                      <a:ext uri="{FF2B5EF4-FFF2-40B4-BE49-F238E27FC236}">
                        <a16:creationId xmlns:a16="http://schemas.microsoft.com/office/drawing/2014/main" id="{2ABFB1CD-3174-5400-DD7E-A6B8C4D4B8E7}"/>
                      </a:ext>
                    </a:extLst>
                  </p14:cNvPr>
                  <p14:cNvContentPartPr/>
                  <p14:nvPr/>
                </p14:nvContentPartPr>
                <p14:xfrm>
                  <a:off x="9439290" y="2599470"/>
                  <a:ext cx="608760" cy="59040"/>
                </p14:xfrm>
              </p:contentPart>
            </mc:Choice>
            <mc:Fallback xmlns="">
              <p:pic>
                <p:nvPicPr>
                  <p:cNvPr id="20" name="Mürekkep 19">
                    <a:extLst>
                      <a:ext uri="{FF2B5EF4-FFF2-40B4-BE49-F238E27FC236}">
                        <a16:creationId xmlns:a16="http://schemas.microsoft.com/office/drawing/2014/main" id="{2ABFB1CD-3174-5400-DD7E-A6B8C4D4B8E7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357088" y="2512550"/>
                    <a:ext cx="772388" cy="23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2" name="Mürekkep 21">
                    <a:extLst>
                      <a:ext uri="{FF2B5EF4-FFF2-40B4-BE49-F238E27FC236}">
                        <a16:creationId xmlns:a16="http://schemas.microsoft.com/office/drawing/2014/main" id="{7293D43B-F76A-E52A-5719-27450D5614F8}"/>
                      </a:ext>
                    </a:extLst>
                  </p14:cNvPr>
                  <p14:cNvContentPartPr/>
                  <p14:nvPr/>
                </p14:nvContentPartPr>
                <p14:xfrm>
                  <a:off x="10782090" y="2057310"/>
                  <a:ext cx="541440" cy="1658520"/>
                </p14:xfrm>
              </p:contentPart>
            </mc:Choice>
            <mc:Fallback xmlns="">
              <p:pic>
                <p:nvPicPr>
                  <p:cNvPr id="22" name="Mürekkep 21">
                    <a:extLst>
                      <a:ext uri="{FF2B5EF4-FFF2-40B4-BE49-F238E27FC236}">
                        <a16:creationId xmlns:a16="http://schemas.microsoft.com/office/drawing/2014/main" id="{7293D43B-F76A-E52A-5719-27450D5614F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699983" y="1969628"/>
                    <a:ext cx="704104" cy="183305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" name="Grup 28">
              <a:extLst>
                <a:ext uri="{FF2B5EF4-FFF2-40B4-BE49-F238E27FC236}">
                  <a16:creationId xmlns:a16="http://schemas.microsoft.com/office/drawing/2014/main" id="{1B6D4AB5-1962-020C-223B-467150EA18E3}"/>
                </a:ext>
              </a:extLst>
            </p:cNvPr>
            <p:cNvGrpSpPr/>
            <p:nvPr/>
          </p:nvGrpSpPr>
          <p:grpSpPr>
            <a:xfrm>
              <a:off x="10979785" y="2065973"/>
              <a:ext cx="789120" cy="1555920"/>
              <a:chOff x="11392740" y="2095470"/>
              <a:chExt cx="789120" cy="155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4" name="Mürekkep 23">
                    <a:extLst>
                      <a:ext uri="{FF2B5EF4-FFF2-40B4-BE49-F238E27FC236}">
                        <a16:creationId xmlns:a16="http://schemas.microsoft.com/office/drawing/2014/main" id="{735B183B-4295-42FD-5415-562CA0891490}"/>
                      </a:ext>
                    </a:extLst>
                  </p14:cNvPr>
                  <p14:cNvContentPartPr/>
                  <p14:nvPr/>
                </p14:nvContentPartPr>
                <p14:xfrm>
                  <a:off x="11667060" y="2095470"/>
                  <a:ext cx="514800" cy="1555920"/>
                </p14:xfrm>
              </p:contentPart>
            </mc:Choice>
            <mc:Fallback xmlns="">
              <p:pic>
                <p:nvPicPr>
                  <p:cNvPr id="24" name="Mürekkep 23">
                    <a:extLst>
                      <a:ext uri="{FF2B5EF4-FFF2-40B4-BE49-F238E27FC236}">
                        <a16:creationId xmlns:a16="http://schemas.microsoft.com/office/drawing/2014/main" id="{735B183B-4295-42FD-5415-562CA0891490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1584878" y="2007789"/>
                    <a:ext cx="678389" cy="17304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8" name="Mürekkep 27">
                    <a:extLst>
                      <a:ext uri="{FF2B5EF4-FFF2-40B4-BE49-F238E27FC236}">
                        <a16:creationId xmlns:a16="http://schemas.microsoft.com/office/drawing/2014/main" id="{4A7E4FB1-F6F8-84A3-C67E-13C1C220CBF0}"/>
                      </a:ext>
                    </a:extLst>
                  </p14:cNvPr>
                  <p14:cNvContentPartPr/>
                  <p14:nvPr/>
                </p14:nvContentPartPr>
                <p14:xfrm>
                  <a:off x="11392740" y="2520990"/>
                  <a:ext cx="685080" cy="32040"/>
                </p14:xfrm>
              </p:contentPart>
            </mc:Choice>
            <mc:Fallback xmlns="">
              <p:pic>
                <p:nvPicPr>
                  <p:cNvPr id="28" name="Mürekkep 27">
                    <a:extLst>
                      <a:ext uri="{FF2B5EF4-FFF2-40B4-BE49-F238E27FC236}">
                        <a16:creationId xmlns:a16="http://schemas.microsoft.com/office/drawing/2014/main" id="{4A7E4FB1-F6F8-84A3-C67E-13C1C220CBF0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1311367" y="2433907"/>
                    <a:ext cx="847825" cy="20538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6323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 55">
            <a:extLst>
              <a:ext uri="{FF2B5EF4-FFF2-40B4-BE49-F238E27FC236}">
                <a16:creationId xmlns:a16="http://schemas.microsoft.com/office/drawing/2014/main" id="{50AB5F38-7977-3423-DACA-0B857D9891B9}"/>
              </a:ext>
            </a:extLst>
          </p:cNvPr>
          <p:cNvGrpSpPr/>
          <p:nvPr/>
        </p:nvGrpSpPr>
        <p:grpSpPr>
          <a:xfrm>
            <a:off x="4836580" y="2925889"/>
            <a:ext cx="2518840" cy="1006223"/>
            <a:chOff x="4160040" y="2779014"/>
            <a:chExt cx="3996572" cy="15965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7" name="Mürekkep 46">
                  <a:extLst>
                    <a:ext uri="{FF2B5EF4-FFF2-40B4-BE49-F238E27FC236}">
                      <a16:creationId xmlns:a16="http://schemas.microsoft.com/office/drawing/2014/main" id="{3B01824D-AB40-43D1-C091-C6A0A11C35F7}"/>
                    </a:ext>
                  </a:extLst>
                </p14:cNvPr>
                <p14:cNvContentPartPr/>
                <p14:nvPr/>
              </p14:nvContentPartPr>
              <p14:xfrm>
                <a:off x="4160040" y="2779014"/>
                <a:ext cx="222840" cy="1570622"/>
              </p14:xfrm>
            </p:contentPart>
          </mc:Choice>
          <mc:Fallback xmlns="">
            <p:pic>
              <p:nvPicPr>
                <p:cNvPr id="47" name="Mürekkep 46">
                  <a:extLst>
                    <a:ext uri="{FF2B5EF4-FFF2-40B4-BE49-F238E27FC236}">
                      <a16:creationId xmlns:a16="http://schemas.microsoft.com/office/drawing/2014/main" id="{3B01824D-AB40-43D1-C091-C6A0A11C35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9473" y="2718496"/>
                  <a:ext cx="343402" cy="1690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8" name="Mürekkep 47">
                  <a:extLst>
                    <a:ext uri="{FF2B5EF4-FFF2-40B4-BE49-F238E27FC236}">
                      <a16:creationId xmlns:a16="http://schemas.microsoft.com/office/drawing/2014/main" id="{AECEF14D-238E-6F8E-5A61-4A2CEEDCF91F}"/>
                    </a:ext>
                  </a:extLst>
                </p14:cNvPr>
                <p14:cNvContentPartPr/>
                <p14:nvPr/>
              </p14:nvContentPartPr>
              <p14:xfrm>
                <a:off x="4389000" y="3422280"/>
                <a:ext cx="914040" cy="877680"/>
              </p14:xfrm>
            </p:contentPart>
          </mc:Choice>
          <mc:Fallback xmlns="">
            <p:pic>
              <p:nvPicPr>
                <p:cNvPr id="48" name="Mürekkep 47">
                  <a:extLst>
                    <a:ext uri="{FF2B5EF4-FFF2-40B4-BE49-F238E27FC236}">
                      <a16:creationId xmlns:a16="http://schemas.microsoft.com/office/drawing/2014/main" id="{AECEF14D-238E-6F8E-5A61-4A2CEEDCF9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29054" y="3361750"/>
                  <a:ext cx="1034504" cy="99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9" name="Mürekkep 48">
                  <a:extLst>
                    <a:ext uri="{FF2B5EF4-FFF2-40B4-BE49-F238E27FC236}">
                      <a16:creationId xmlns:a16="http://schemas.microsoft.com/office/drawing/2014/main" id="{5B24C627-D823-68CE-CE74-B84171EB4F75}"/>
                    </a:ext>
                  </a:extLst>
                </p14:cNvPr>
                <p14:cNvContentPartPr/>
                <p14:nvPr/>
              </p14:nvContentPartPr>
              <p14:xfrm>
                <a:off x="5440560" y="3473040"/>
                <a:ext cx="781560" cy="902520"/>
              </p14:xfrm>
            </p:contentPart>
          </mc:Choice>
          <mc:Fallback xmlns="">
            <p:pic>
              <p:nvPicPr>
                <p:cNvPr id="49" name="Mürekkep 48">
                  <a:extLst>
                    <a:ext uri="{FF2B5EF4-FFF2-40B4-BE49-F238E27FC236}">
                      <a16:creationId xmlns:a16="http://schemas.microsoft.com/office/drawing/2014/main" id="{5B24C627-D823-68CE-CE74-B84171EB4F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80001" y="3412491"/>
                  <a:ext cx="902108" cy="10230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4" name="Mürekkep 53">
                  <a:extLst>
                    <a:ext uri="{FF2B5EF4-FFF2-40B4-BE49-F238E27FC236}">
                      <a16:creationId xmlns:a16="http://schemas.microsoft.com/office/drawing/2014/main" id="{7DBAE222-F423-E5EB-B685-4C829DFBD31F}"/>
                    </a:ext>
                  </a:extLst>
                </p14:cNvPr>
                <p14:cNvContentPartPr/>
                <p14:nvPr/>
              </p14:nvContentPartPr>
              <p14:xfrm>
                <a:off x="6272530" y="2779014"/>
                <a:ext cx="577020" cy="1579360"/>
              </p14:xfrm>
            </p:contentPart>
          </mc:Choice>
          <mc:Fallback xmlns="">
            <p:pic>
              <p:nvPicPr>
                <p:cNvPr id="54" name="Mürekkep 53">
                  <a:extLst>
                    <a:ext uri="{FF2B5EF4-FFF2-40B4-BE49-F238E27FC236}">
                      <a16:creationId xmlns:a16="http://schemas.microsoft.com/office/drawing/2014/main" id="{7DBAE222-F423-E5EB-B685-4C829DFBD3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11971" y="2718489"/>
                  <a:ext cx="697566" cy="1699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Mürekkep 50">
                  <a:extLst>
                    <a:ext uri="{FF2B5EF4-FFF2-40B4-BE49-F238E27FC236}">
                      <a16:creationId xmlns:a16="http://schemas.microsoft.com/office/drawing/2014/main" id="{CE303AD3-22C6-B971-D8BC-30399A6530F8}"/>
                    </a:ext>
                  </a:extLst>
                </p14:cNvPr>
                <p14:cNvContentPartPr/>
                <p14:nvPr/>
              </p14:nvContentPartPr>
              <p14:xfrm>
                <a:off x="6852613" y="2779016"/>
                <a:ext cx="516240" cy="1533452"/>
              </p14:xfrm>
            </p:contentPart>
          </mc:Choice>
          <mc:Fallback xmlns="">
            <p:pic>
              <p:nvPicPr>
                <p:cNvPr id="51" name="Mürekkep 50">
                  <a:extLst>
                    <a:ext uri="{FF2B5EF4-FFF2-40B4-BE49-F238E27FC236}">
                      <a16:creationId xmlns:a16="http://schemas.microsoft.com/office/drawing/2014/main" id="{CE303AD3-22C6-B971-D8BC-30399A6530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080" y="2718477"/>
                  <a:ext cx="636734" cy="1653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Mürekkep 51">
                  <a:extLst>
                    <a:ext uri="{FF2B5EF4-FFF2-40B4-BE49-F238E27FC236}">
                      <a16:creationId xmlns:a16="http://schemas.microsoft.com/office/drawing/2014/main" id="{BE3723A6-30AC-1355-B9E6-C288458572FE}"/>
                    </a:ext>
                  </a:extLst>
                </p14:cNvPr>
                <p14:cNvContentPartPr/>
                <p14:nvPr/>
              </p14:nvContentPartPr>
              <p14:xfrm>
                <a:off x="7576292" y="3836931"/>
                <a:ext cx="580320" cy="466864"/>
              </p14:xfrm>
            </p:contentPart>
          </mc:Choice>
          <mc:Fallback xmlns="">
            <p:pic>
              <p:nvPicPr>
                <p:cNvPr id="52" name="Mürekkep 51">
                  <a:extLst>
                    <a:ext uri="{FF2B5EF4-FFF2-40B4-BE49-F238E27FC236}">
                      <a16:creationId xmlns:a16="http://schemas.microsoft.com/office/drawing/2014/main" id="{BE3723A6-30AC-1355-B9E6-C288458572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15747" y="3776433"/>
                  <a:ext cx="700839" cy="5867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3C8AF8AE-F96B-C8B8-C5BD-6280FEB76E48}"/>
              </a:ext>
            </a:extLst>
          </p:cNvPr>
          <p:cNvSpPr txBox="1"/>
          <p:nvPr/>
        </p:nvSpPr>
        <p:spPr>
          <a:xfrm>
            <a:off x="-2866550" y="-1195343"/>
            <a:ext cx="17925100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59500" b="1" dirty="0" err="1">
                <a:noFill/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hello</a:t>
            </a:r>
            <a:endParaRPr lang="en-US" sz="59500" b="1" dirty="0">
              <a:noFill/>
              <a:latin typeface="Netflix Sans" panose="020B0603020202020204" pitchFamily="34" charset="0"/>
              <a:ea typeface="Netflix Sans" panose="020B0603020202020204" pitchFamily="34" charset="0"/>
              <a:cs typeface="Netflix San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4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A87E943-DABD-1C42-727B-B031A2B7B67C}"/>
              </a:ext>
            </a:extLst>
          </p:cNvPr>
          <p:cNvSpPr txBox="1"/>
          <p:nvPr/>
        </p:nvSpPr>
        <p:spPr>
          <a:xfrm>
            <a:off x="4930457" y="2828836"/>
            <a:ext cx="2331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7200" b="1" dirty="0" err="1"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hello</a:t>
            </a:r>
            <a:endParaRPr lang="en-US" sz="7200" b="1" dirty="0">
              <a:latin typeface="Netflix Sans" panose="020B0603020202020204" pitchFamily="34" charset="0"/>
              <a:ea typeface="Netflix Sans" panose="020B0603020202020204" pitchFamily="34" charset="0"/>
              <a:cs typeface="Netflix San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8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5B20716-49DB-B362-E37C-7C5CCFF0C12C}"/>
              </a:ext>
            </a:extLst>
          </p:cNvPr>
          <p:cNvSpPr txBox="1"/>
          <p:nvPr/>
        </p:nvSpPr>
        <p:spPr>
          <a:xfrm>
            <a:off x="3493204" y="2828836"/>
            <a:ext cx="5205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b="1" dirty="0"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say </a:t>
            </a:r>
            <a:r>
              <a:rPr lang="tr-TR" sz="7200" b="1" dirty="0" err="1"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hello</a:t>
            </a:r>
            <a:r>
              <a:rPr lang="tr-TR" sz="7200" b="1" dirty="0"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 </a:t>
            </a:r>
            <a:r>
              <a:rPr lang="tr-TR" sz="7200" b="1" dirty="0" err="1"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to</a:t>
            </a:r>
            <a:endParaRPr lang="en-US" sz="7200" b="1" dirty="0">
              <a:latin typeface="Netflix Sans" panose="020B0603020202020204" pitchFamily="34" charset="0"/>
              <a:ea typeface="Netflix Sans" panose="020B0603020202020204" pitchFamily="34" charset="0"/>
              <a:cs typeface="Netflix San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">
        <p14:flip dir="r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metin, iç mekan, duvar, bilgisayar içeren bir resim&#10;&#10;Açıklama otomatik olarak oluşturuldu">
            <a:extLst>
              <a:ext uri="{FF2B5EF4-FFF2-40B4-BE49-F238E27FC236}">
                <a16:creationId xmlns:a16="http://schemas.microsoft.com/office/drawing/2014/main" id="{BC195C04-184A-B4FF-3579-F7132270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7375"/>
            <a:ext cx="14398172" cy="8534400"/>
          </a:xfrm>
          <a:prstGeom prst="rect">
            <a:avLst/>
          </a:prstGeom>
        </p:spPr>
      </p:pic>
      <p:pic>
        <p:nvPicPr>
          <p:cNvPr id="5" name="Resim 4" descr="metin, iç mekan, duvar, bilgisayar içeren bir resim&#10;&#10;Açıklama otomatik olarak oluşturuldu">
            <a:extLst>
              <a:ext uri="{FF2B5EF4-FFF2-40B4-BE49-F238E27FC236}">
                <a16:creationId xmlns:a16="http://schemas.microsoft.com/office/drawing/2014/main" id="{FAE41BE3-42F8-E2FC-42C8-4EAE982CE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/>
          <a:stretch/>
        </p:blipFill>
        <p:spPr>
          <a:xfrm>
            <a:off x="1006924" y="-1647375"/>
            <a:ext cx="11306322" cy="85344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6F17FD0-2C44-2021-E246-C429AC762138}"/>
              </a:ext>
            </a:extLst>
          </p:cNvPr>
          <p:cNvSpPr txBox="1"/>
          <p:nvPr/>
        </p:nvSpPr>
        <p:spPr>
          <a:xfrm>
            <a:off x="161364" y="2437535"/>
            <a:ext cx="64770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r-TR" sz="9600" b="1" dirty="0" err="1"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projetpack</a:t>
            </a:r>
            <a:r>
              <a:rPr lang="tr-TR" sz="4400" b="1" dirty="0" err="1">
                <a:noFill/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i</a:t>
            </a:r>
            <a:endParaRPr lang="en-US" sz="4400" b="1" dirty="0">
              <a:noFill/>
              <a:latin typeface="Netflix Sans" panose="020B0603020202020204" pitchFamily="34" charset="0"/>
              <a:ea typeface="Netflix Sans" panose="020B0603020202020204" pitchFamily="34" charset="0"/>
              <a:cs typeface="Netflix Sans" panose="020B0603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DC95AD6-0119-F5BC-808C-B4604646F910}"/>
              </a:ext>
            </a:extLst>
          </p:cNvPr>
          <p:cNvSpPr txBox="1"/>
          <p:nvPr/>
        </p:nvSpPr>
        <p:spPr>
          <a:xfrm>
            <a:off x="0" y="2038975"/>
            <a:ext cx="8248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sz="4400" b="1" i="0" u="none" strike="noStrike" kern="1200" cap="none" spc="-3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by</a:t>
            </a:r>
            <a:r>
              <a:rPr kumimoji="0" lang="tr-TR" sz="44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 </a:t>
            </a:r>
            <a:r>
              <a:rPr kumimoji="0" lang="tr-TR" sz="4400" b="1" i="0" u="none" strike="noStrike" kern="1200" cap="none" spc="-3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developers</a:t>
            </a:r>
            <a:r>
              <a:rPr kumimoji="0" lang="tr-TR" sz="44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, </a:t>
            </a:r>
            <a:r>
              <a:rPr kumimoji="0" lang="tr-TR" sz="4400" b="1" i="0" u="none" strike="noStrike" kern="1200" cap="none" spc="-3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to</a:t>
            </a:r>
            <a:r>
              <a:rPr kumimoji="0" lang="tr-TR" sz="44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 </a:t>
            </a:r>
            <a:r>
              <a:rPr kumimoji="0" lang="tr-TR" sz="4400" b="1" i="0" u="none" strike="noStrike" kern="1200" cap="none" spc="-3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developers</a:t>
            </a:r>
            <a:r>
              <a:rPr kumimoji="0" lang="tr-TR" sz="44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 </a:t>
            </a:r>
            <a:endParaRPr lang="en-US" spc="-3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D6C432-8724-5115-DEDA-422CC476A83C}"/>
              </a:ext>
            </a:extLst>
          </p:cNvPr>
          <p:cNvSpPr txBox="1"/>
          <p:nvPr/>
        </p:nvSpPr>
        <p:spPr>
          <a:xfrm>
            <a:off x="104775" y="6488668"/>
            <a:ext cx="578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Subject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will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be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change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14:window dir="ver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metin, iç mekan, duvar, bilgisayar içeren bir resim&#10;&#10;Açıklama otomatik olarak oluşturuldu">
            <a:extLst>
              <a:ext uri="{FF2B5EF4-FFF2-40B4-BE49-F238E27FC236}">
                <a16:creationId xmlns:a16="http://schemas.microsoft.com/office/drawing/2014/main" id="{BC195C04-184A-B4FF-3579-F7132270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7375"/>
            <a:ext cx="14398172" cy="8534400"/>
          </a:xfrm>
          <a:prstGeom prst="rect">
            <a:avLst/>
          </a:prstGeom>
        </p:spPr>
      </p:pic>
      <p:pic>
        <p:nvPicPr>
          <p:cNvPr id="5" name="Resim 4" descr="metin, iç mekan, duvar, bilgisayar içeren bir resim&#10;&#10;Açıklama otomatik olarak oluşturuldu">
            <a:extLst>
              <a:ext uri="{FF2B5EF4-FFF2-40B4-BE49-F238E27FC236}">
                <a16:creationId xmlns:a16="http://schemas.microsoft.com/office/drawing/2014/main" id="{FAE41BE3-42F8-E2FC-42C8-4EAE982CE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/>
          <a:stretch/>
        </p:blipFill>
        <p:spPr>
          <a:xfrm>
            <a:off x="1006924" y="-1647375"/>
            <a:ext cx="11306322" cy="85344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6F17FD0-2C44-2021-E246-C429AC762138}"/>
              </a:ext>
            </a:extLst>
          </p:cNvPr>
          <p:cNvSpPr txBox="1"/>
          <p:nvPr/>
        </p:nvSpPr>
        <p:spPr>
          <a:xfrm>
            <a:off x="3202882" y="312437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projetpack.github.io</a:t>
            </a:r>
            <a:endParaRPr lang="en-US" sz="3200" b="1" dirty="0">
              <a:solidFill>
                <a:schemeClr val="bg1"/>
              </a:solidFill>
              <a:latin typeface="Netflix Sans" panose="020B0603020202020204" pitchFamily="34" charset="0"/>
              <a:ea typeface="Netflix Sans" panose="020B0603020202020204" pitchFamily="34" charset="0"/>
              <a:cs typeface="Netflix Sans" panose="020B0603020202020204" pitchFamily="34" charset="0"/>
            </a:endParaRPr>
          </a:p>
        </p:txBody>
      </p: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C4B7392D-DBB7-325D-F179-C1E012548087}"/>
              </a:ext>
            </a:extLst>
          </p:cNvPr>
          <p:cNvSpPr/>
          <p:nvPr/>
        </p:nvSpPr>
        <p:spPr>
          <a:xfrm>
            <a:off x="2931459" y="2927248"/>
            <a:ext cx="6329082" cy="1003504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DEB916B-FEFE-E3AA-EE99-9E632B46E8A9}"/>
              </a:ext>
            </a:extLst>
          </p:cNvPr>
          <p:cNvSpPr txBox="1"/>
          <p:nvPr/>
        </p:nvSpPr>
        <p:spPr>
          <a:xfrm>
            <a:off x="3046000" y="2348923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NOW IN BETA</a:t>
            </a:r>
            <a:endParaRPr lang="en-US" sz="3200" b="1" dirty="0">
              <a:solidFill>
                <a:schemeClr val="bg1"/>
              </a:solidFill>
              <a:latin typeface="Netflix Sans" panose="020B0603020202020204" pitchFamily="34" charset="0"/>
              <a:ea typeface="Netflix Sans" panose="020B0603020202020204" pitchFamily="34" charset="0"/>
              <a:cs typeface="Netflix Sans" panose="020B0603020202020204" pitchFamily="34" charset="0"/>
            </a:endParaRPr>
          </a:p>
        </p:txBody>
      </p:sp>
      <p:pic>
        <p:nvPicPr>
          <p:cNvPr id="7" name="Grafik 6" descr="Büyüteç düz dolguyla">
            <a:extLst>
              <a:ext uri="{FF2B5EF4-FFF2-40B4-BE49-F238E27FC236}">
                <a16:creationId xmlns:a16="http://schemas.microsoft.com/office/drawing/2014/main" id="{A558D1CC-F6B5-2ECC-AB94-1B220CEF0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5825" y="3225165"/>
            <a:ext cx="438150" cy="43815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42006C9-EE7D-CA13-E4F8-B150CFF7CD63}"/>
              </a:ext>
            </a:extLst>
          </p:cNvPr>
          <p:cNvSpPr txBox="1"/>
          <p:nvPr/>
        </p:nvSpPr>
        <p:spPr>
          <a:xfrm>
            <a:off x="104775" y="6488668"/>
            <a:ext cx="578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Subject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will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be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change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3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Word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E82FD2CF-184A-598C-3154-C5E56EE69C88}"/>
              </a:ext>
            </a:extLst>
          </p:cNvPr>
          <p:cNvSpPr/>
          <p:nvPr/>
        </p:nvSpPr>
        <p:spPr>
          <a:xfrm>
            <a:off x="-870857" y="711200"/>
            <a:ext cx="6531428" cy="1727200"/>
          </a:xfrm>
          <a:prstGeom prst="roundRect">
            <a:avLst>
              <a:gd name="adj" fmla="val 50000"/>
            </a:avLst>
          </a:prstGeom>
          <a:noFill/>
          <a:ln w="104775">
            <a:solidFill>
              <a:srgbClr val="F21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B05F603C-15AF-ADB5-8153-572BEA4E6FDC}"/>
              </a:ext>
            </a:extLst>
          </p:cNvPr>
          <p:cNvSpPr/>
          <p:nvPr/>
        </p:nvSpPr>
        <p:spPr>
          <a:xfrm>
            <a:off x="7090229" y="4617357"/>
            <a:ext cx="6531428" cy="1727200"/>
          </a:xfrm>
          <a:prstGeom prst="roundRect">
            <a:avLst>
              <a:gd name="adj" fmla="val 50000"/>
            </a:avLst>
          </a:prstGeom>
          <a:noFill/>
          <a:ln w="104775">
            <a:solidFill>
              <a:srgbClr val="F21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D32CDD-9A3B-C5C8-75A6-D2393BD34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578" y="2270578"/>
            <a:ext cx="2316844" cy="231684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96D601B9-31EE-40B4-D5D6-E6AED03A8BEB}"/>
              </a:ext>
            </a:extLst>
          </p:cNvPr>
          <p:cNvSpPr txBox="1"/>
          <p:nvPr/>
        </p:nvSpPr>
        <p:spPr>
          <a:xfrm>
            <a:off x="-14732000" y="1174537"/>
            <a:ext cx="41656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700" b="1" dirty="0">
                <a:noFill/>
                <a:latin typeface="Inter" panose="020B0502030000000004" pitchFamily="34" charset="0"/>
                <a:ea typeface="Inter" panose="020B0502030000000004" pitchFamily="34" charset="0"/>
              </a:rPr>
              <a:t>projectpack.github.io</a:t>
            </a:r>
            <a:endParaRPr lang="en-US" sz="28700" b="1" dirty="0">
              <a:noFill/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2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14:flythroug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65</Words>
  <Application>Microsoft Office PowerPoint</Application>
  <PresentationFormat>Geniş ekran</PresentationFormat>
  <Paragraphs>17</Paragraphs>
  <Slides>13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Netflix Sans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Arduino Türk Batu</dc:creator>
  <cp:lastModifiedBy>Arduino Türk Batu</cp:lastModifiedBy>
  <cp:revision>3</cp:revision>
  <dcterms:created xsi:type="dcterms:W3CDTF">2022-12-16T20:16:56Z</dcterms:created>
  <dcterms:modified xsi:type="dcterms:W3CDTF">2022-12-19T19:12:26Z</dcterms:modified>
</cp:coreProperties>
</file>