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61652EC7-D7AF-4A18-AE69-C419FB2106E5}">
          <p14:sldIdLst>
            <p14:sldId id="256"/>
            <p14:sldId id="259"/>
            <p14:sldId id="257"/>
            <p14:sldId id="260"/>
            <p14:sldId id="261"/>
            <p14:sldId id="262"/>
            <p14:sldId id="263"/>
            <p14:sldId id="264"/>
            <p14:sldId id="265"/>
            <p14:sldId id="266"/>
            <p14:sldId id="267"/>
          </p14:sldIdLst>
        </p14:section>
        <p14:section name="Section sans titre" id="{02D36AAD-11FA-404C-98D6-7D9C67AAEB77}">
          <p14:sldIdLst>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fr-FR"/>
              <a:t>Modifiez le style du titre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fr-FR"/>
              <a:t>Modifiez le style du titre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13BA2-C250-F390-1332-28F99CA2EC0E}"/>
              </a:ext>
            </a:extLst>
          </p:cNvPr>
          <p:cNvSpPr>
            <a:spLocks noGrp="1"/>
          </p:cNvSpPr>
          <p:nvPr>
            <p:ph type="ctrTitle"/>
          </p:nvPr>
        </p:nvSpPr>
        <p:spPr/>
        <p:txBody>
          <a:bodyPr/>
          <a:lstStyle/>
          <a:p>
            <a:pPr algn="ctr"/>
            <a:r>
              <a:rPr lang="fr-FR" dirty="0"/>
              <a:t>Projet N° 2 </a:t>
            </a:r>
            <a:br>
              <a:rPr lang="fr-FR" dirty="0"/>
            </a:br>
            <a:r>
              <a:rPr lang="fr-FR" dirty="0"/>
              <a:t>« book »</a:t>
            </a:r>
          </a:p>
        </p:txBody>
      </p:sp>
      <p:sp>
        <p:nvSpPr>
          <p:cNvPr id="3" name="Sous-titre 2">
            <a:extLst>
              <a:ext uri="{FF2B5EF4-FFF2-40B4-BE49-F238E27FC236}">
                <a16:creationId xmlns:a16="http://schemas.microsoft.com/office/drawing/2014/main" id="{D3250880-D4B0-E74E-755B-400FFF3EE570}"/>
              </a:ext>
            </a:extLst>
          </p:cNvPr>
          <p:cNvSpPr>
            <a:spLocks noGrp="1"/>
          </p:cNvSpPr>
          <p:nvPr>
            <p:ph type="subTitle" idx="1"/>
          </p:nvPr>
        </p:nvSpPr>
        <p:spPr>
          <a:xfrm>
            <a:off x="599227" y="3138382"/>
            <a:ext cx="10993546" cy="2699187"/>
          </a:xfrm>
        </p:spPr>
        <p:txBody>
          <a:bodyPr>
            <a:normAutofit/>
          </a:bodyPr>
          <a:lstStyle/>
          <a:p>
            <a:pPr marL="342900" indent="-342900">
              <a:buFont typeface="Wingdings" panose="05000000000000000000" pitchFamily="2" charset="2"/>
              <a:buChar char="v"/>
            </a:pPr>
            <a:r>
              <a:rPr lang="fr-FR" sz="2000" b="1" dirty="0" err="1">
                <a:solidFill>
                  <a:schemeClr val="bg1"/>
                </a:solidFill>
                <a:effectLst>
                  <a:outerShdw blurRad="38100" dist="38100" dir="2700000" algn="tl">
                    <a:srgbClr val="000000">
                      <a:alpha val="43137"/>
                    </a:srgbClr>
                  </a:outerShdw>
                </a:effectLst>
              </a:rPr>
              <a:t>Realise</a:t>
            </a:r>
            <a:r>
              <a:rPr lang="fr-FR" sz="2000" b="1" dirty="0">
                <a:solidFill>
                  <a:schemeClr val="bg1"/>
                </a:solidFill>
                <a:effectLst>
                  <a:outerShdw blurRad="38100" dist="38100" dir="2700000" algn="tl">
                    <a:srgbClr val="000000">
                      <a:alpha val="43137"/>
                    </a:srgbClr>
                  </a:outerShdw>
                </a:effectLst>
              </a:rPr>
              <a:t> par LES ETUDIANTS DE SMA :</a:t>
            </a:r>
          </a:p>
          <a:p>
            <a:pPr marL="342900" indent="-342900">
              <a:buFont typeface="Wingdings" panose="05000000000000000000" pitchFamily="2" charset="2"/>
              <a:buChar char="v"/>
            </a:pPr>
            <a:r>
              <a:rPr lang="fr-FR" sz="2000" b="1" dirty="0">
                <a:solidFill>
                  <a:schemeClr val="bg1"/>
                </a:solidFill>
                <a:effectLst>
                  <a:outerShdw blurRad="38100" dist="38100" dir="2700000" algn="tl">
                    <a:srgbClr val="000000">
                      <a:alpha val="43137"/>
                    </a:srgbClr>
                  </a:outerShdw>
                </a:effectLst>
              </a:rPr>
              <a:t>Hamza </a:t>
            </a:r>
            <a:r>
              <a:rPr lang="fr-FR" sz="2000" b="1" dirty="0" err="1">
                <a:solidFill>
                  <a:schemeClr val="bg1"/>
                </a:solidFill>
                <a:effectLst>
                  <a:outerShdw blurRad="38100" dist="38100" dir="2700000" algn="tl">
                    <a:srgbClr val="000000">
                      <a:alpha val="43137"/>
                    </a:srgbClr>
                  </a:outerShdw>
                </a:effectLst>
              </a:rPr>
              <a:t>goudadi</a:t>
            </a:r>
            <a:endParaRPr lang="fr-FR"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fr-FR" sz="2000" b="1" dirty="0">
                <a:solidFill>
                  <a:schemeClr val="bg1"/>
                </a:solidFill>
                <a:effectLst>
                  <a:outerShdw blurRad="38100" dist="38100" dir="2700000" algn="tl">
                    <a:srgbClr val="000000">
                      <a:alpha val="43137"/>
                    </a:srgbClr>
                  </a:outerShdw>
                </a:effectLst>
              </a:rPr>
              <a:t>Mohamed </a:t>
            </a:r>
            <a:r>
              <a:rPr lang="fr-FR" sz="2000" b="1" dirty="0" err="1">
                <a:solidFill>
                  <a:schemeClr val="bg1"/>
                </a:solidFill>
                <a:effectLst>
                  <a:outerShdw blurRad="38100" dist="38100" dir="2700000" algn="tl">
                    <a:srgbClr val="000000">
                      <a:alpha val="43137"/>
                    </a:srgbClr>
                  </a:outerShdw>
                </a:effectLst>
              </a:rPr>
              <a:t>oujlil</a:t>
            </a:r>
            <a:endParaRPr lang="fr-FR" sz="2000" b="1" dirty="0">
              <a:solidFill>
                <a:schemeClr val="bg1"/>
              </a:solidFill>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fr-FR" sz="2000" b="1" dirty="0">
                <a:solidFill>
                  <a:schemeClr val="bg1"/>
                </a:solidFill>
                <a:effectLst>
                  <a:outerShdw blurRad="38100" dist="38100" dir="2700000" algn="tl">
                    <a:srgbClr val="000000">
                      <a:alpha val="43137"/>
                    </a:srgbClr>
                  </a:outerShdw>
                </a:effectLst>
              </a:rPr>
              <a:t>Soukaina </a:t>
            </a:r>
            <a:r>
              <a:rPr lang="fr-FR" sz="2000" b="1" dirty="0" err="1">
                <a:solidFill>
                  <a:schemeClr val="bg1"/>
                </a:solidFill>
                <a:effectLst>
                  <a:outerShdw blurRad="38100" dist="38100" dir="2700000" algn="tl">
                    <a:srgbClr val="000000">
                      <a:alpha val="43137"/>
                    </a:srgbClr>
                  </a:outerShdw>
                </a:effectLst>
              </a:rPr>
              <a:t>sokout</a:t>
            </a:r>
            <a:endParaRPr lang="fr-FR" sz="2000" b="1" dirty="0">
              <a:solidFill>
                <a:schemeClr val="bg1"/>
              </a:solidFill>
              <a:effectLst>
                <a:outerShdw blurRad="38100" dist="38100" dir="2700000" algn="tl">
                  <a:srgbClr val="000000">
                    <a:alpha val="43137"/>
                  </a:srgbClr>
                </a:outerShdw>
              </a:effectLst>
            </a:endParaRPr>
          </a:p>
          <a:p>
            <a:pPr marL="342900" indent="-342900" algn="r">
              <a:buFont typeface="Wingdings" panose="05000000000000000000" pitchFamily="2" charset="2"/>
              <a:buChar char="v"/>
            </a:pPr>
            <a:r>
              <a:rPr lang="fr-FR" sz="2000" b="1" u="sng" dirty="0">
                <a:solidFill>
                  <a:schemeClr val="accent5">
                    <a:lumMod val="75000"/>
                  </a:schemeClr>
                </a:solidFill>
                <a:effectLst>
                  <a:outerShdw blurRad="38100" dist="38100" dir="2700000" algn="tl">
                    <a:srgbClr val="000000">
                      <a:alpha val="43137"/>
                    </a:srgbClr>
                  </a:outerShdw>
                </a:effectLst>
              </a:rPr>
              <a:t>Professeur de projet:</a:t>
            </a:r>
          </a:p>
          <a:p>
            <a:pPr marL="342900" indent="-342900" algn="r">
              <a:buFont typeface="Wingdings" panose="05000000000000000000" pitchFamily="2" charset="2"/>
              <a:buChar char="v"/>
            </a:pPr>
            <a:r>
              <a:rPr lang="fr-FR" sz="2000" b="1" u="sng" dirty="0">
                <a:solidFill>
                  <a:schemeClr val="accent5">
                    <a:lumMod val="75000"/>
                  </a:schemeClr>
                </a:solidFill>
                <a:effectLst>
                  <a:outerShdw blurRad="38100" dist="38100" dir="2700000" algn="tl">
                    <a:srgbClr val="000000">
                      <a:alpha val="43137"/>
                    </a:srgbClr>
                  </a:outerShdw>
                </a:effectLst>
              </a:rPr>
              <a:t>Yassine </a:t>
            </a:r>
            <a:r>
              <a:rPr lang="fr-FR" sz="2000" b="1" u="sng" dirty="0" err="1">
                <a:solidFill>
                  <a:schemeClr val="accent5">
                    <a:lumMod val="75000"/>
                  </a:schemeClr>
                </a:solidFill>
                <a:effectLst>
                  <a:outerShdw blurRad="38100" dist="38100" dir="2700000" algn="tl">
                    <a:srgbClr val="000000">
                      <a:alpha val="43137"/>
                    </a:srgbClr>
                  </a:outerShdw>
                </a:effectLst>
              </a:rPr>
              <a:t>sadqi</a:t>
            </a:r>
            <a:endParaRPr lang="fr-FR" sz="2000" b="1" u="sng" dirty="0">
              <a:solidFill>
                <a:schemeClr val="accent5">
                  <a:lumMod val="75000"/>
                </a:schemeClr>
              </a:solidFill>
              <a:effectLst>
                <a:outerShdw blurRad="38100" dist="38100" dir="2700000" algn="tl">
                  <a:srgbClr val="000000">
                    <a:alpha val="43137"/>
                  </a:srgbClr>
                </a:outerShdw>
              </a:effectLst>
            </a:endParaRPr>
          </a:p>
        </p:txBody>
      </p:sp>
      <p:pic>
        <p:nvPicPr>
          <p:cNvPr id="5" name="Image 4">
            <a:extLst>
              <a:ext uri="{FF2B5EF4-FFF2-40B4-BE49-F238E27FC236}">
                <a16:creationId xmlns:a16="http://schemas.microsoft.com/office/drawing/2014/main" id="{A45F48C1-39E3-9503-630A-A214AE7BB700}"/>
              </a:ext>
            </a:extLst>
          </p:cNvPr>
          <p:cNvPicPr>
            <a:picLocks noChangeAspect="1"/>
          </p:cNvPicPr>
          <p:nvPr/>
        </p:nvPicPr>
        <p:blipFill>
          <a:blip r:embed="rId2"/>
          <a:stretch>
            <a:fillRect/>
          </a:stretch>
        </p:blipFill>
        <p:spPr>
          <a:xfrm>
            <a:off x="752475" y="581024"/>
            <a:ext cx="2571750" cy="1781175"/>
          </a:xfrm>
          <a:prstGeom prst="rect">
            <a:avLst/>
          </a:prstGeom>
        </p:spPr>
      </p:pic>
      <p:pic>
        <p:nvPicPr>
          <p:cNvPr id="7" name="Image 6">
            <a:extLst>
              <a:ext uri="{FF2B5EF4-FFF2-40B4-BE49-F238E27FC236}">
                <a16:creationId xmlns:a16="http://schemas.microsoft.com/office/drawing/2014/main" id="{CB9B6AA0-80AB-47F7-58A5-49C63A5BCF3C}"/>
              </a:ext>
            </a:extLst>
          </p:cNvPr>
          <p:cNvPicPr>
            <a:picLocks noChangeAspect="1"/>
          </p:cNvPicPr>
          <p:nvPr/>
        </p:nvPicPr>
        <p:blipFill>
          <a:blip r:embed="rId3"/>
          <a:stretch>
            <a:fillRect/>
          </a:stretch>
        </p:blipFill>
        <p:spPr>
          <a:xfrm>
            <a:off x="9762446" y="581024"/>
            <a:ext cx="1677080" cy="1781175"/>
          </a:xfrm>
          <a:prstGeom prst="rect">
            <a:avLst/>
          </a:prstGeom>
        </p:spPr>
      </p:pic>
    </p:spTree>
    <p:extLst>
      <p:ext uri="{BB962C8B-B14F-4D97-AF65-F5344CB8AC3E}">
        <p14:creationId xmlns:p14="http://schemas.microsoft.com/office/powerpoint/2010/main" val="18886640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71D455-592F-9487-9006-1FACFAE6EF66}"/>
              </a:ext>
            </a:extLst>
          </p:cNvPr>
          <p:cNvSpPr>
            <a:spLocks noGrp="1"/>
          </p:cNvSpPr>
          <p:nvPr>
            <p:ph type="title"/>
          </p:nvPr>
        </p:nvSpPr>
        <p:spPr>
          <a:xfrm>
            <a:off x="581193" y="1414464"/>
            <a:ext cx="11029616" cy="4400550"/>
          </a:xfrm>
        </p:spPr>
        <p:txBody>
          <a:bodyPr>
            <a:normAutofit fontScale="90000"/>
          </a:bodyPr>
          <a:lstStyle/>
          <a:p>
            <a:r>
              <a:rPr lang="en-US" dirty="0"/>
              <a:t> while (current != NULL) {</a:t>
            </a:r>
            <a:br>
              <a:rPr lang="en-US" dirty="0"/>
            </a:br>
            <a:r>
              <a:rPr lang="en-US" dirty="0"/>
              <a:t>        </a:t>
            </a:r>
            <a:r>
              <a:rPr lang="en-US" dirty="0" err="1"/>
              <a:t>printf</a:t>
            </a:r>
            <a:r>
              <a:rPr lang="en-US" dirty="0"/>
              <a:t>("%s by %s (ISBN: %s), available: %s\n",</a:t>
            </a:r>
            <a:br>
              <a:rPr lang="en-US" dirty="0"/>
            </a:br>
            <a:r>
              <a:rPr lang="en-US" dirty="0"/>
              <a:t>            current-&gt;</a:t>
            </a:r>
            <a:r>
              <a:rPr lang="en-US" dirty="0" err="1"/>
              <a:t>book.title</a:t>
            </a:r>
            <a:r>
              <a:rPr lang="en-US" dirty="0"/>
              <a:t>,</a:t>
            </a:r>
            <a:br>
              <a:rPr lang="en-US" dirty="0"/>
            </a:br>
            <a:r>
              <a:rPr lang="en-US" dirty="0"/>
              <a:t>            current-&gt;</a:t>
            </a:r>
            <a:r>
              <a:rPr lang="en-US" dirty="0" err="1"/>
              <a:t>book.author</a:t>
            </a:r>
            <a:r>
              <a:rPr lang="en-US" dirty="0"/>
              <a:t>,</a:t>
            </a:r>
            <a:br>
              <a:rPr lang="en-US" dirty="0"/>
            </a:br>
            <a:r>
              <a:rPr lang="en-US" dirty="0"/>
              <a:t>            current-&gt;</a:t>
            </a:r>
            <a:r>
              <a:rPr lang="en-US" dirty="0" err="1"/>
              <a:t>book.isbn</a:t>
            </a:r>
            <a:r>
              <a:rPr lang="en-US" dirty="0"/>
              <a:t>,</a:t>
            </a:r>
            <a:br>
              <a:rPr lang="en-US" dirty="0"/>
            </a:br>
            <a:r>
              <a:rPr lang="en-US" dirty="0"/>
              <a:t>            current-&gt;</a:t>
            </a:r>
            <a:r>
              <a:rPr lang="en-US" dirty="0" err="1"/>
              <a:t>book.is_available</a:t>
            </a:r>
            <a:r>
              <a:rPr lang="en-US" dirty="0"/>
              <a:t> ? "yes" : "no"</a:t>
            </a:r>
            <a:br>
              <a:rPr lang="en-US" dirty="0"/>
            </a:br>
            <a:r>
              <a:rPr lang="en-US" dirty="0"/>
              <a:t>        );</a:t>
            </a:r>
            <a:br>
              <a:rPr lang="en-US" dirty="0"/>
            </a:br>
            <a:r>
              <a:rPr lang="en-US" dirty="0"/>
              <a:t>        current = current-&gt;next;</a:t>
            </a:r>
            <a:br>
              <a:rPr lang="en-US" dirty="0"/>
            </a:br>
            <a:r>
              <a:rPr lang="en-US" dirty="0"/>
              <a:t>       </a:t>
            </a:r>
            <a:br>
              <a:rPr lang="en-US" dirty="0"/>
            </a:br>
            <a:r>
              <a:rPr lang="en-US" dirty="0"/>
              <a:t>    }</a:t>
            </a:r>
            <a:br>
              <a:rPr lang="en-US" dirty="0"/>
            </a:br>
            <a:r>
              <a:rPr lang="en-US" dirty="0"/>
              <a:t>     return 0; </a:t>
            </a:r>
            <a:br>
              <a:rPr lang="en-US" dirty="0"/>
            </a:br>
            <a:r>
              <a:rPr lang="en-US" dirty="0"/>
              <a:t>	 }</a:t>
            </a:r>
          </a:p>
        </p:txBody>
      </p:sp>
    </p:spTree>
    <p:extLst>
      <p:ext uri="{BB962C8B-B14F-4D97-AF65-F5344CB8AC3E}">
        <p14:creationId xmlns:p14="http://schemas.microsoft.com/office/powerpoint/2010/main" val="159149965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904DEB-22D9-52C0-1758-84EA26C876DA}"/>
              </a:ext>
            </a:extLst>
          </p:cNvPr>
          <p:cNvSpPr>
            <a:spLocks noGrp="1"/>
          </p:cNvSpPr>
          <p:nvPr>
            <p:ph type="title"/>
          </p:nvPr>
        </p:nvSpPr>
        <p:spPr/>
        <p:txBody>
          <a:bodyPr/>
          <a:lstStyle/>
          <a:p>
            <a:pPr algn="ctr"/>
            <a:r>
              <a:rPr lang="fr-FR" dirty="0"/>
              <a:t>Conclusion :</a:t>
            </a:r>
            <a:br>
              <a:rPr lang="fr-FR" dirty="0"/>
            </a:br>
            <a:endParaRPr lang="fr-FR" dirty="0"/>
          </a:p>
        </p:txBody>
      </p:sp>
      <p:sp>
        <p:nvSpPr>
          <p:cNvPr id="3" name="Espace réservé du contenu 2">
            <a:extLst>
              <a:ext uri="{FF2B5EF4-FFF2-40B4-BE49-F238E27FC236}">
                <a16:creationId xmlns:a16="http://schemas.microsoft.com/office/drawing/2014/main" id="{962B63D7-6BE6-F024-ECFF-3FFD146ED7C7}"/>
              </a:ext>
            </a:extLst>
          </p:cNvPr>
          <p:cNvSpPr>
            <a:spLocks noGrp="1"/>
          </p:cNvSpPr>
          <p:nvPr>
            <p:ph idx="1"/>
          </p:nvPr>
        </p:nvSpPr>
        <p:spPr/>
        <p:txBody>
          <a:bodyPr>
            <a:normAutofit/>
          </a:bodyPr>
          <a:lstStyle/>
          <a:p>
            <a:r>
              <a:rPr lang="fr-FR" dirty="0"/>
              <a:t>En conclusion, la saisie du nom d'un livre dans un programme et la vérification de son existence sont désormais à portée de main grâce aux avancées technologiques. L'utilisation de programmes et d'applications dédiés facilite grandement la recherche de livres et offre une expérience plus efficace.</a:t>
            </a:r>
          </a:p>
          <a:p>
            <a:r>
              <a:rPr lang="fr-FR" dirty="0"/>
              <a:t>Que vous soyez un lecteur passionné, un chercheur ou simplement curieux, ces programmes vous permettent d'accéder rapidement et facilement à une mine d'informations sur les livres du monde entier. Ils vous évitent de perdre du temps à fouiller des bibliothèques physiques ou à naviguer sur Internet à la recherche de renseignements.</a:t>
            </a:r>
          </a:p>
          <a:p>
            <a:r>
              <a:rPr lang="fr-FR" dirty="0"/>
              <a:t>Grâce à ces programmes, vous pouvez non seulement vérifier si un livre existe, mais aussi obtenir des détails précieux tels que l'auteur, la date de publication, le résumé et même des critiques. Cela vous aide à prendre des décisions éclairées sur vos lectures et à découvrir de nouveaux titres qui pourraient susciter votre intérêt</a:t>
            </a:r>
          </a:p>
          <a:p>
            <a:r>
              <a:rPr lang="fr-FR" dirty="0"/>
              <a:t>Et les mêmes étapes on peut appliquer pour créer un autre projet qui contient des magazines ou des journaux.</a:t>
            </a:r>
          </a:p>
        </p:txBody>
      </p:sp>
    </p:spTree>
    <p:extLst>
      <p:ext uri="{BB962C8B-B14F-4D97-AF65-F5344CB8AC3E}">
        <p14:creationId xmlns:p14="http://schemas.microsoft.com/office/powerpoint/2010/main" val="252946556"/>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B4115-C225-7BBF-0919-3E0FA8AE44B5}"/>
              </a:ext>
            </a:extLst>
          </p:cNvPr>
          <p:cNvSpPr>
            <a:spLocks noGrp="1"/>
          </p:cNvSpPr>
          <p:nvPr>
            <p:ph type="title"/>
          </p:nvPr>
        </p:nvSpPr>
        <p:spPr>
          <a:xfrm>
            <a:off x="575894" y="729658"/>
            <a:ext cx="11029616" cy="1041992"/>
          </a:xfrm>
        </p:spPr>
        <p:txBody>
          <a:bodyPr/>
          <a:lstStyle/>
          <a:p>
            <a:pPr algn="ctr"/>
            <a:r>
              <a:rPr lang="fr-FR" dirty="0"/>
              <a:t>Merci pour votre attention</a:t>
            </a:r>
          </a:p>
        </p:txBody>
      </p:sp>
    </p:spTree>
    <p:extLst>
      <p:ext uri="{BB962C8B-B14F-4D97-AF65-F5344CB8AC3E}">
        <p14:creationId xmlns:p14="http://schemas.microsoft.com/office/powerpoint/2010/main" val="35833249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A3598D-3829-9661-23C0-9390F23E058B}"/>
              </a:ext>
            </a:extLst>
          </p:cNvPr>
          <p:cNvSpPr>
            <a:spLocks noGrp="1"/>
          </p:cNvSpPr>
          <p:nvPr>
            <p:ph type="title"/>
          </p:nvPr>
        </p:nvSpPr>
        <p:spPr/>
        <p:txBody>
          <a:bodyPr/>
          <a:lstStyle/>
          <a:p>
            <a:pPr algn="ctr"/>
            <a:r>
              <a:rPr lang="fr-FR" dirty="0" err="1"/>
              <a:t>Intoduction</a:t>
            </a:r>
            <a:r>
              <a:rPr lang="fr-FR" dirty="0"/>
              <a:t> :</a:t>
            </a:r>
          </a:p>
        </p:txBody>
      </p:sp>
      <p:sp>
        <p:nvSpPr>
          <p:cNvPr id="3" name="Espace réservé du contenu 2">
            <a:extLst>
              <a:ext uri="{FF2B5EF4-FFF2-40B4-BE49-F238E27FC236}">
                <a16:creationId xmlns:a16="http://schemas.microsoft.com/office/drawing/2014/main" id="{6A90CD12-8475-ABBB-258C-8F921B09BAD3}"/>
              </a:ext>
            </a:extLst>
          </p:cNvPr>
          <p:cNvSpPr>
            <a:spLocks noGrp="1"/>
          </p:cNvSpPr>
          <p:nvPr>
            <p:ph idx="1"/>
          </p:nvPr>
        </p:nvSpPr>
        <p:spPr/>
        <p:txBody>
          <a:bodyPr>
            <a:normAutofit/>
          </a:bodyPr>
          <a:lstStyle/>
          <a:p>
            <a:r>
              <a:rPr lang="fr-FR" sz="2000" dirty="0"/>
              <a:t>Les listes chaînées sont des structures de données fondamentales en informatique, largement utilisées pour stocker et manipuler des collections d'éléments de manière dynamique. Elles offrent une alternative flexible et efficace aux tableaux statiques, permettant l'insertion, la suppression et la modification des éléments de manière efficace.</a:t>
            </a:r>
          </a:p>
          <a:p>
            <a:r>
              <a:rPr lang="fr-FR" sz="2000" dirty="0"/>
              <a:t>Ce projet a pour objectif de trouver un livre s’il est disponible à l’aide des listes chaînées. Nous allons concevoir une classe de liste chaînée en utilisant un ensemble de nœuds liés entre eux pour stocker les données. Chaque nœud contient à la fois une valeur « BOOK » et une référence vers le nœud suivant dans la liste.</a:t>
            </a:r>
          </a:p>
        </p:txBody>
      </p:sp>
    </p:spTree>
    <p:extLst>
      <p:ext uri="{BB962C8B-B14F-4D97-AF65-F5344CB8AC3E}">
        <p14:creationId xmlns:p14="http://schemas.microsoft.com/office/powerpoint/2010/main" val="32401207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757D94-405E-CF57-647B-484A1C18B46B}"/>
              </a:ext>
            </a:extLst>
          </p:cNvPr>
          <p:cNvSpPr>
            <a:spLocks noGrp="1"/>
          </p:cNvSpPr>
          <p:nvPr>
            <p:ph type="title"/>
          </p:nvPr>
        </p:nvSpPr>
        <p:spPr/>
        <p:txBody>
          <a:bodyPr/>
          <a:lstStyle/>
          <a:p>
            <a:pPr algn="ctr"/>
            <a:r>
              <a:rPr lang="fr-FR" dirty="0"/>
              <a:t>inclusion de </a:t>
            </a:r>
            <a:r>
              <a:rPr lang="fr-FR" dirty="0" err="1"/>
              <a:t>bibliotheque</a:t>
            </a:r>
            <a:r>
              <a:rPr lang="fr-FR" dirty="0"/>
              <a:t> </a:t>
            </a:r>
          </a:p>
        </p:txBody>
      </p:sp>
      <p:sp>
        <p:nvSpPr>
          <p:cNvPr id="3" name="Espace réservé du contenu 2">
            <a:extLst>
              <a:ext uri="{FF2B5EF4-FFF2-40B4-BE49-F238E27FC236}">
                <a16:creationId xmlns:a16="http://schemas.microsoft.com/office/drawing/2014/main" id="{CD5E3CF1-BC61-9698-4C4E-322A82479D21}"/>
              </a:ext>
            </a:extLst>
          </p:cNvPr>
          <p:cNvSpPr>
            <a:spLocks noGrp="1"/>
          </p:cNvSpPr>
          <p:nvPr>
            <p:ph idx="1"/>
          </p:nvPr>
        </p:nvSpPr>
        <p:spPr/>
        <p:txBody>
          <a:bodyPr>
            <a:normAutofit/>
          </a:bodyPr>
          <a:lstStyle/>
          <a:p>
            <a:pPr lvl="1" algn="ctr"/>
            <a:r>
              <a:rPr lang="fr-FR" sz="2800" dirty="0">
                <a:solidFill>
                  <a:schemeClr val="accent3">
                    <a:lumMod val="50000"/>
                  </a:schemeClr>
                </a:solidFill>
              </a:rPr>
              <a:t>#include &lt;</a:t>
            </a:r>
            <a:r>
              <a:rPr lang="fr-FR" sz="2800" dirty="0" err="1">
                <a:solidFill>
                  <a:schemeClr val="accent3">
                    <a:lumMod val="50000"/>
                  </a:schemeClr>
                </a:solidFill>
              </a:rPr>
              <a:t>stdlib.h</a:t>
            </a:r>
            <a:r>
              <a:rPr lang="fr-FR" sz="2800" dirty="0">
                <a:solidFill>
                  <a:schemeClr val="accent3">
                    <a:lumMod val="50000"/>
                  </a:schemeClr>
                </a:solidFill>
              </a:rPr>
              <a:t>&gt;</a:t>
            </a:r>
          </a:p>
          <a:p>
            <a:pPr lvl="1" algn="ctr"/>
            <a:r>
              <a:rPr lang="fr-FR" sz="2800" dirty="0">
                <a:solidFill>
                  <a:schemeClr val="accent3">
                    <a:lumMod val="50000"/>
                  </a:schemeClr>
                </a:solidFill>
              </a:rPr>
              <a:t>#include &lt;</a:t>
            </a:r>
            <a:r>
              <a:rPr lang="fr-FR" sz="2800" dirty="0" err="1">
                <a:solidFill>
                  <a:schemeClr val="accent3">
                    <a:lumMod val="50000"/>
                  </a:schemeClr>
                </a:solidFill>
              </a:rPr>
              <a:t>stdio.h</a:t>
            </a:r>
            <a:r>
              <a:rPr lang="fr-FR" sz="2800" dirty="0">
                <a:solidFill>
                  <a:schemeClr val="accent3">
                    <a:lumMod val="50000"/>
                  </a:schemeClr>
                </a:solidFill>
              </a:rPr>
              <a:t>&gt;</a:t>
            </a:r>
          </a:p>
          <a:p>
            <a:pPr lvl="1" algn="ctr"/>
            <a:r>
              <a:rPr lang="fr-FR" sz="2800" dirty="0">
                <a:solidFill>
                  <a:schemeClr val="accent3">
                    <a:lumMod val="50000"/>
                  </a:schemeClr>
                </a:solidFill>
              </a:rPr>
              <a:t>#include &lt;</a:t>
            </a:r>
            <a:r>
              <a:rPr lang="fr-FR" sz="2800" dirty="0" err="1">
                <a:solidFill>
                  <a:schemeClr val="accent3">
                    <a:lumMod val="50000"/>
                  </a:schemeClr>
                </a:solidFill>
              </a:rPr>
              <a:t>string.h</a:t>
            </a:r>
            <a:r>
              <a:rPr lang="fr-FR" sz="2800" dirty="0">
                <a:solidFill>
                  <a:schemeClr val="accent3">
                    <a:lumMod val="50000"/>
                  </a:schemeClr>
                </a:solidFill>
              </a:rPr>
              <a:t>&gt;</a:t>
            </a:r>
          </a:p>
        </p:txBody>
      </p:sp>
    </p:spTree>
    <p:extLst>
      <p:ext uri="{BB962C8B-B14F-4D97-AF65-F5344CB8AC3E}">
        <p14:creationId xmlns:p14="http://schemas.microsoft.com/office/powerpoint/2010/main" val="30109388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B68AF-35C4-824A-748D-9F9582EC0E4B}"/>
              </a:ext>
            </a:extLst>
          </p:cNvPr>
          <p:cNvSpPr>
            <a:spLocks noGrp="1"/>
          </p:cNvSpPr>
          <p:nvPr>
            <p:ph type="title"/>
          </p:nvPr>
        </p:nvSpPr>
        <p:spPr/>
        <p:txBody>
          <a:bodyPr/>
          <a:lstStyle/>
          <a:p>
            <a:pPr algn="ctr"/>
            <a:r>
              <a:rPr lang="fr-FR" dirty="0" err="1"/>
              <a:t>Instrections</a:t>
            </a:r>
            <a:r>
              <a:rPr lang="fr-FR" dirty="0"/>
              <a:t> du programme</a:t>
            </a:r>
          </a:p>
        </p:txBody>
      </p:sp>
      <p:sp>
        <p:nvSpPr>
          <p:cNvPr id="3" name="Espace réservé du contenu 2">
            <a:extLst>
              <a:ext uri="{FF2B5EF4-FFF2-40B4-BE49-F238E27FC236}">
                <a16:creationId xmlns:a16="http://schemas.microsoft.com/office/drawing/2014/main" id="{86A1BC88-5C98-9145-967B-D1DE1DFB6D60}"/>
              </a:ext>
            </a:extLst>
          </p:cNvPr>
          <p:cNvSpPr>
            <a:spLocks noGrp="1"/>
          </p:cNvSpPr>
          <p:nvPr>
            <p:ph idx="1"/>
          </p:nvPr>
        </p:nvSpPr>
        <p:spPr/>
        <p:txBody>
          <a:bodyPr/>
          <a:lstStyle/>
          <a:p>
            <a:pPr lvl="8" algn="justLow">
              <a:buFont typeface="Wingdings" panose="05000000000000000000" pitchFamily="2" charset="2"/>
              <a:buChar char="§"/>
            </a:pPr>
            <a:r>
              <a:rPr lang="en-US" sz="2400" dirty="0"/>
              <a:t>struct Book {</a:t>
            </a:r>
          </a:p>
          <a:p>
            <a:pPr lvl="8" algn="justLow">
              <a:buFont typeface="Wingdings" panose="05000000000000000000" pitchFamily="2" charset="2"/>
              <a:buChar char="§"/>
            </a:pPr>
            <a:r>
              <a:rPr lang="en-US" sz="2400" dirty="0"/>
              <a:t>    char title[100];</a:t>
            </a:r>
          </a:p>
          <a:p>
            <a:pPr lvl="8" algn="justLow">
              <a:buFont typeface="Wingdings" panose="05000000000000000000" pitchFamily="2" charset="2"/>
              <a:buChar char="§"/>
            </a:pPr>
            <a:r>
              <a:rPr lang="en-US" sz="2400" dirty="0"/>
              <a:t>    char author[100];</a:t>
            </a:r>
          </a:p>
          <a:p>
            <a:pPr lvl="8" algn="justLow">
              <a:buFont typeface="Wingdings" panose="05000000000000000000" pitchFamily="2" charset="2"/>
              <a:buChar char="§"/>
            </a:pPr>
            <a:r>
              <a:rPr lang="en-US" sz="2400" dirty="0"/>
              <a:t>    char </a:t>
            </a:r>
            <a:r>
              <a:rPr lang="en-US" sz="2400" dirty="0" err="1"/>
              <a:t>isbn</a:t>
            </a:r>
            <a:r>
              <a:rPr lang="en-US" sz="2400" dirty="0"/>
              <a:t>[20];</a:t>
            </a:r>
          </a:p>
          <a:p>
            <a:pPr lvl="8" algn="justLow">
              <a:buFont typeface="Wingdings" panose="05000000000000000000" pitchFamily="2" charset="2"/>
              <a:buChar char="§"/>
            </a:pPr>
            <a:r>
              <a:rPr lang="en-US" sz="2400" dirty="0"/>
              <a:t>    int </a:t>
            </a:r>
            <a:r>
              <a:rPr lang="en-US" sz="2400" dirty="0" err="1"/>
              <a:t>is_available</a:t>
            </a:r>
            <a:r>
              <a:rPr lang="en-US" sz="2400" dirty="0"/>
              <a:t>;</a:t>
            </a:r>
          </a:p>
          <a:p>
            <a:pPr lvl="8" algn="justLow">
              <a:buFont typeface="Wingdings" panose="05000000000000000000" pitchFamily="2" charset="2"/>
              <a:buChar char="§"/>
            </a:pPr>
            <a:r>
              <a:rPr lang="en-US" sz="2400" dirty="0"/>
              <a:t>};</a:t>
            </a:r>
          </a:p>
          <a:p>
            <a:pPr algn="ctr"/>
            <a:endParaRPr lang="fr-FR" dirty="0"/>
          </a:p>
        </p:txBody>
      </p:sp>
    </p:spTree>
    <p:extLst>
      <p:ext uri="{BB962C8B-B14F-4D97-AF65-F5344CB8AC3E}">
        <p14:creationId xmlns:p14="http://schemas.microsoft.com/office/powerpoint/2010/main" val="2036847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0F674-3FCB-3A7E-57E7-D2B806290B75}"/>
              </a:ext>
            </a:extLst>
          </p:cNvPr>
          <p:cNvSpPr>
            <a:spLocks noGrp="1"/>
          </p:cNvSpPr>
          <p:nvPr>
            <p:ph type="title"/>
          </p:nvPr>
        </p:nvSpPr>
        <p:spPr>
          <a:xfrm>
            <a:off x="442913" y="657225"/>
            <a:ext cx="11425071" cy="5372099"/>
          </a:xfrm>
        </p:spPr>
        <p:txBody>
          <a:bodyPr/>
          <a:lstStyle/>
          <a:p>
            <a:r>
              <a:rPr lang="fr-FR" dirty="0" err="1"/>
              <a:t>struct</a:t>
            </a:r>
            <a:r>
              <a:rPr lang="fr-FR" dirty="0"/>
              <a:t> Node {</a:t>
            </a:r>
            <a:br>
              <a:rPr lang="fr-FR" dirty="0"/>
            </a:br>
            <a:r>
              <a:rPr lang="fr-FR" dirty="0"/>
              <a:t>    </a:t>
            </a:r>
            <a:r>
              <a:rPr lang="fr-FR" dirty="0" err="1"/>
              <a:t>struct</a:t>
            </a:r>
            <a:r>
              <a:rPr lang="fr-FR" dirty="0"/>
              <a:t> Book </a:t>
            </a:r>
            <a:r>
              <a:rPr lang="fr-FR" dirty="0" err="1"/>
              <a:t>book</a:t>
            </a:r>
            <a:r>
              <a:rPr lang="fr-FR" dirty="0"/>
              <a:t>;</a:t>
            </a:r>
            <a:br>
              <a:rPr lang="fr-FR" dirty="0"/>
            </a:br>
            <a:r>
              <a:rPr lang="fr-FR" dirty="0"/>
              <a:t>    </a:t>
            </a:r>
            <a:r>
              <a:rPr lang="fr-FR" dirty="0" err="1"/>
              <a:t>struct</a:t>
            </a:r>
            <a:r>
              <a:rPr lang="fr-FR" dirty="0"/>
              <a:t> Node* </a:t>
            </a:r>
            <a:r>
              <a:rPr lang="fr-FR" dirty="0" err="1"/>
              <a:t>next</a:t>
            </a:r>
            <a:r>
              <a:rPr lang="fr-FR" dirty="0"/>
              <a:t>;</a:t>
            </a:r>
            <a:br>
              <a:rPr lang="fr-FR" dirty="0"/>
            </a:br>
            <a:r>
              <a:rPr lang="fr-FR" dirty="0"/>
              <a:t>};</a:t>
            </a:r>
            <a:br>
              <a:rPr lang="fr-FR" dirty="0"/>
            </a:br>
            <a:br>
              <a:rPr lang="fr-FR" dirty="0"/>
            </a:br>
            <a:r>
              <a:rPr lang="fr-FR" dirty="0" err="1"/>
              <a:t>struct</a:t>
            </a:r>
            <a:r>
              <a:rPr lang="fr-FR" dirty="0"/>
              <a:t> Node* </a:t>
            </a:r>
            <a:r>
              <a:rPr lang="fr-FR" dirty="0" err="1"/>
              <a:t>create_book</a:t>
            </a:r>
            <a:r>
              <a:rPr lang="fr-FR" dirty="0"/>
              <a:t>(</a:t>
            </a:r>
            <a:r>
              <a:rPr lang="fr-FR" dirty="0" err="1"/>
              <a:t>struct</a:t>
            </a:r>
            <a:r>
              <a:rPr lang="fr-FR" dirty="0"/>
              <a:t> Book </a:t>
            </a:r>
            <a:r>
              <a:rPr lang="fr-FR" dirty="0" err="1"/>
              <a:t>book</a:t>
            </a:r>
            <a:r>
              <a:rPr lang="fr-FR" dirty="0"/>
              <a:t>) {</a:t>
            </a:r>
            <a:br>
              <a:rPr lang="fr-FR" dirty="0"/>
            </a:br>
            <a:r>
              <a:rPr lang="fr-FR" dirty="0"/>
              <a:t>    </a:t>
            </a:r>
            <a:r>
              <a:rPr lang="fr-FR" dirty="0" err="1"/>
              <a:t>struct</a:t>
            </a:r>
            <a:r>
              <a:rPr lang="fr-FR" dirty="0"/>
              <a:t> Node* </a:t>
            </a:r>
            <a:r>
              <a:rPr lang="fr-FR" dirty="0" err="1"/>
              <a:t>node</a:t>
            </a:r>
            <a:r>
              <a:rPr lang="fr-FR" dirty="0"/>
              <a:t> = (</a:t>
            </a:r>
            <a:r>
              <a:rPr lang="fr-FR" dirty="0" err="1"/>
              <a:t>struct</a:t>
            </a:r>
            <a:r>
              <a:rPr lang="fr-FR" dirty="0"/>
              <a:t> Node*)</a:t>
            </a:r>
            <a:r>
              <a:rPr lang="fr-FR" dirty="0" err="1"/>
              <a:t>malloc</a:t>
            </a:r>
            <a:r>
              <a:rPr lang="fr-FR" dirty="0"/>
              <a:t>(</a:t>
            </a:r>
            <a:r>
              <a:rPr lang="fr-FR" dirty="0" err="1"/>
              <a:t>sizeof</a:t>
            </a:r>
            <a:r>
              <a:rPr lang="fr-FR" dirty="0"/>
              <a:t>(</a:t>
            </a:r>
            <a:r>
              <a:rPr lang="fr-FR" dirty="0" err="1"/>
              <a:t>struct</a:t>
            </a:r>
            <a:r>
              <a:rPr lang="fr-FR" dirty="0"/>
              <a:t> Node));</a:t>
            </a:r>
            <a:br>
              <a:rPr lang="fr-FR" dirty="0"/>
            </a:br>
            <a:r>
              <a:rPr lang="fr-FR" dirty="0"/>
              <a:t>    </a:t>
            </a:r>
            <a:r>
              <a:rPr lang="fr-FR" dirty="0" err="1"/>
              <a:t>node</a:t>
            </a:r>
            <a:r>
              <a:rPr lang="fr-FR" dirty="0"/>
              <a:t>-&gt;book = book;</a:t>
            </a:r>
            <a:br>
              <a:rPr lang="fr-FR" dirty="0"/>
            </a:br>
            <a:r>
              <a:rPr lang="fr-FR" dirty="0"/>
              <a:t>    </a:t>
            </a:r>
            <a:r>
              <a:rPr lang="fr-FR" dirty="0" err="1"/>
              <a:t>node</a:t>
            </a:r>
            <a:r>
              <a:rPr lang="fr-FR" dirty="0"/>
              <a:t>-&gt;</a:t>
            </a:r>
            <a:r>
              <a:rPr lang="fr-FR" dirty="0" err="1"/>
              <a:t>next</a:t>
            </a:r>
            <a:r>
              <a:rPr lang="fr-FR" dirty="0"/>
              <a:t> = NULL;</a:t>
            </a:r>
            <a:br>
              <a:rPr lang="fr-FR" dirty="0"/>
            </a:br>
            <a:r>
              <a:rPr lang="fr-FR" dirty="0"/>
              <a:t>    return </a:t>
            </a:r>
            <a:r>
              <a:rPr lang="fr-FR" dirty="0" err="1"/>
              <a:t>node</a:t>
            </a:r>
            <a:r>
              <a:rPr lang="fr-FR" dirty="0"/>
              <a:t>;</a:t>
            </a:r>
            <a:br>
              <a:rPr lang="fr-FR" dirty="0"/>
            </a:br>
            <a:r>
              <a:rPr lang="fr-FR" dirty="0"/>
              <a:t>}</a:t>
            </a:r>
            <a:br>
              <a:rPr lang="fr-FR" dirty="0"/>
            </a:br>
            <a:endParaRPr lang="fr-FR" dirty="0"/>
          </a:p>
        </p:txBody>
      </p:sp>
    </p:spTree>
    <p:extLst>
      <p:ext uri="{BB962C8B-B14F-4D97-AF65-F5344CB8AC3E}">
        <p14:creationId xmlns:p14="http://schemas.microsoft.com/office/powerpoint/2010/main" val="30719085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7821D-6B60-CBBC-91E3-90E26E3E7B2A}"/>
              </a:ext>
            </a:extLst>
          </p:cNvPr>
          <p:cNvSpPr>
            <a:spLocks noGrp="1"/>
          </p:cNvSpPr>
          <p:nvPr>
            <p:ph type="title"/>
          </p:nvPr>
        </p:nvSpPr>
        <p:spPr>
          <a:xfrm>
            <a:off x="581192" y="2243138"/>
            <a:ext cx="11029616" cy="2843212"/>
          </a:xfrm>
        </p:spPr>
        <p:txBody>
          <a:bodyPr/>
          <a:lstStyle/>
          <a:p>
            <a:pPr marL="342900" indent="-342900">
              <a:buFont typeface="Arial" panose="020B0604020202020204" pitchFamily="34" charset="0"/>
              <a:buChar char="•"/>
            </a:pPr>
            <a:r>
              <a:rPr lang="en-US" dirty="0"/>
              <a:t>int main() {</a:t>
            </a:r>
            <a:br>
              <a:rPr lang="en-US" dirty="0"/>
            </a:br>
            <a:r>
              <a:rPr lang="en-US" dirty="0"/>
              <a:t>    struct Book book1 = {</a:t>
            </a:r>
            <a:br>
              <a:rPr lang="en-US" dirty="0"/>
            </a:br>
            <a:r>
              <a:rPr lang="en-US" dirty="0"/>
              <a:t>        .title = "The Hitchhiker's Guide to the Galaxy",</a:t>
            </a:r>
            <a:br>
              <a:rPr lang="en-US" dirty="0"/>
            </a:br>
            <a:r>
              <a:rPr lang="en-US" dirty="0"/>
              <a:t>        .author = "Douglas Adams",</a:t>
            </a:r>
            <a:br>
              <a:rPr lang="en-US" dirty="0"/>
            </a:br>
            <a:r>
              <a:rPr lang="en-US" dirty="0"/>
              <a:t>        .</a:t>
            </a:r>
            <a:r>
              <a:rPr lang="en-US" dirty="0" err="1"/>
              <a:t>isbn</a:t>
            </a:r>
            <a:r>
              <a:rPr lang="en-US" dirty="0"/>
              <a:t> = "9780345391803",</a:t>
            </a:r>
            <a:br>
              <a:rPr lang="en-US" dirty="0"/>
            </a:br>
            <a:r>
              <a:rPr lang="en-US" dirty="0"/>
              <a:t>        .</a:t>
            </a:r>
            <a:r>
              <a:rPr lang="en-US" dirty="0" err="1"/>
              <a:t>is_available</a:t>
            </a:r>
            <a:r>
              <a:rPr lang="en-US" dirty="0"/>
              <a:t> = 1</a:t>
            </a:r>
            <a:br>
              <a:rPr lang="en-US" dirty="0"/>
            </a:br>
            <a:r>
              <a:rPr lang="en-US" dirty="0"/>
              <a:t>    };</a:t>
            </a:r>
            <a:endParaRPr lang="fr-FR" dirty="0"/>
          </a:p>
        </p:txBody>
      </p:sp>
    </p:spTree>
    <p:extLst>
      <p:ext uri="{BB962C8B-B14F-4D97-AF65-F5344CB8AC3E}">
        <p14:creationId xmlns:p14="http://schemas.microsoft.com/office/powerpoint/2010/main" val="35337477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D5399-C10B-9747-7BAD-906C8B432222}"/>
              </a:ext>
            </a:extLst>
          </p:cNvPr>
          <p:cNvSpPr>
            <a:spLocks noGrp="1"/>
          </p:cNvSpPr>
          <p:nvPr>
            <p:ph type="title"/>
          </p:nvPr>
        </p:nvSpPr>
        <p:spPr>
          <a:xfrm>
            <a:off x="581192" y="1950188"/>
            <a:ext cx="11029616" cy="3207599"/>
          </a:xfrm>
        </p:spPr>
        <p:txBody>
          <a:bodyPr/>
          <a:lstStyle/>
          <a:p>
            <a:pPr marL="342900" indent="-342900">
              <a:buFont typeface="Arial" panose="020B0604020202020204" pitchFamily="34" charset="0"/>
              <a:buChar char="•"/>
            </a:pPr>
            <a:r>
              <a:rPr lang="en-US" dirty="0"/>
              <a:t>struct Book book2 = {</a:t>
            </a:r>
            <a:br>
              <a:rPr lang="en-US" dirty="0"/>
            </a:br>
            <a:r>
              <a:rPr lang="en-US" dirty="0"/>
              <a:t>        .title = "The Lord of the Rings",</a:t>
            </a:r>
            <a:br>
              <a:rPr lang="en-US" dirty="0"/>
            </a:br>
            <a:r>
              <a:rPr lang="en-US" dirty="0"/>
              <a:t>        .author = "J.R.R. Tolkien",</a:t>
            </a:r>
            <a:br>
              <a:rPr lang="en-US" dirty="0"/>
            </a:br>
            <a:r>
              <a:rPr lang="en-US" dirty="0"/>
              <a:t>        .</a:t>
            </a:r>
            <a:r>
              <a:rPr lang="en-US" dirty="0" err="1"/>
              <a:t>isbn</a:t>
            </a:r>
            <a:r>
              <a:rPr lang="en-US" dirty="0"/>
              <a:t> = "9780544003415",</a:t>
            </a:r>
            <a:br>
              <a:rPr lang="en-US" dirty="0"/>
            </a:br>
            <a:r>
              <a:rPr lang="en-US" dirty="0"/>
              <a:t>        .</a:t>
            </a:r>
            <a:r>
              <a:rPr lang="en-US" dirty="0" err="1"/>
              <a:t>is_available</a:t>
            </a:r>
            <a:r>
              <a:rPr lang="en-US" dirty="0"/>
              <a:t> = 0</a:t>
            </a:r>
            <a:br>
              <a:rPr lang="en-US" dirty="0"/>
            </a:br>
            <a:r>
              <a:rPr lang="en-US" dirty="0"/>
              <a:t>    };</a:t>
            </a:r>
            <a:endParaRPr lang="fr-FR" dirty="0"/>
          </a:p>
        </p:txBody>
      </p:sp>
    </p:spTree>
    <p:extLst>
      <p:ext uri="{BB962C8B-B14F-4D97-AF65-F5344CB8AC3E}">
        <p14:creationId xmlns:p14="http://schemas.microsoft.com/office/powerpoint/2010/main" val="887388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4DA409-5B55-2F66-0AA7-B83E7F732475}"/>
              </a:ext>
            </a:extLst>
          </p:cNvPr>
          <p:cNvSpPr>
            <a:spLocks noGrp="1"/>
          </p:cNvSpPr>
          <p:nvPr>
            <p:ph type="title"/>
          </p:nvPr>
        </p:nvSpPr>
        <p:spPr>
          <a:xfrm>
            <a:off x="438318" y="2093064"/>
            <a:ext cx="11029616" cy="2436074"/>
          </a:xfrm>
        </p:spPr>
        <p:txBody>
          <a:bodyPr/>
          <a:lstStyle/>
          <a:p>
            <a:r>
              <a:rPr lang="en-US" dirty="0"/>
              <a:t>struct Book book3 = {</a:t>
            </a:r>
            <a:br>
              <a:rPr lang="en-US" dirty="0"/>
            </a:br>
            <a:r>
              <a:rPr lang="en-US" dirty="0"/>
              <a:t>        .title = "1984",</a:t>
            </a:r>
            <a:br>
              <a:rPr lang="en-US" dirty="0"/>
            </a:br>
            <a:r>
              <a:rPr lang="en-US" dirty="0"/>
              <a:t>        .author = "George Orwell",</a:t>
            </a:r>
            <a:br>
              <a:rPr lang="en-US" dirty="0"/>
            </a:br>
            <a:r>
              <a:rPr lang="en-US" dirty="0"/>
              <a:t>        .</a:t>
            </a:r>
            <a:r>
              <a:rPr lang="en-US" dirty="0" err="1"/>
              <a:t>isbn</a:t>
            </a:r>
            <a:r>
              <a:rPr lang="en-US" dirty="0"/>
              <a:t> = "9780451524935",</a:t>
            </a:r>
            <a:br>
              <a:rPr lang="en-US" dirty="0"/>
            </a:br>
            <a:r>
              <a:rPr lang="en-US" dirty="0"/>
              <a:t>        .</a:t>
            </a:r>
            <a:r>
              <a:rPr lang="en-US" dirty="0" err="1"/>
              <a:t>is_available</a:t>
            </a:r>
            <a:r>
              <a:rPr lang="en-US" dirty="0"/>
              <a:t> = 1</a:t>
            </a:r>
            <a:br>
              <a:rPr lang="en-US" dirty="0"/>
            </a:br>
            <a:r>
              <a:rPr lang="en-US" dirty="0"/>
              <a:t>    };</a:t>
            </a:r>
            <a:endParaRPr lang="fr-FR" dirty="0"/>
          </a:p>
        </p:txBody>
      </p:sp>
    </p:spTree>
    <p:extLst>
      <p:ext uri="{BB962C8B-B14F-4D97-AF65-F5344CB8AC3E}">
        <p14:creationId xmlns:p14="http://schemas.microsoft.com/office/powerpoint/2010/main" val="3039637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FFD397-5086-7426-C83D-E6D0E28E741F}"/>
              </a:ext>
            </a:extLst>
          </p:cNvPr>
          <p:cNvSpPr>
            <a:spLocks noGrp="1"/>
          </p:cNvSpPr>
          <p:nvPr>
            <p:ph type="title"/>
          </p:nvPr>
        </p:nvSpPr>
        <p:spPr>
          <a:xfrm>
            <a:off x="581192" y="1657350"/>
            <a:ext cx="11029616" cy="2814638"/>
          </a:xfrm>
        </p:spPr>
        <p:txBody>
          <a:bodyPr/>
          <a:lstStyle/>
          <a:p>
            <a:r>
              <a:rPr lang="en-US" dirty="0"/>
              <a:t>struct Node* head = </a:t>
            </a:r>
            <a:r>
              <a:rPr lang="en-US" dirty="0" err="1"/>
              <a:t>create_book</a:t>
            </a:r>
            <a:r>
              <a:rPr lang="en-US" dirty="0"/>
              <a:t>(book1);</a:t>
            </a:r>
            <a:br>
              <a:rPr lang="en-US" dirty="0"/>
            </a:br>
            <a:r>
              <a:rPr lang="en-US" dirty="0"/>
              <a:t>    head-&gt;next = </a:t>
            </a:r>
            <a:r>
              <a:rPr lang="en-US" dirty="0" err="1"/>
              <a:t>create_book</a:t>
            </a:r>
            <a:r>
              <a:rPr lang="en-US" dirty="0"/>
              <a:t>(book2);</a:t>
            </a:r>
            <a:br>
              <a:rPr lang="en-US" dirty="0"/>
            </a:br>
            <a:r>
              <a:rPr lang="en-US" dirty="0"/>
              <a:t>    head-&gt;next-&gt;next = </a:t>
            </a:r>
            <a:r>
              <a:rPr lang="en-US" dirty="0" err="1"/>
              <a:t>create_book</a:t>
            </a:r>
            <a:r>
              <a:rPr lang="en-US" dirty="0"/>
              <a:t>(book3);</a:t>
            </a:r>
            <a:br>
              <a:rPr lang="en-US" dirty="0"/>
            </a:br>
            <a:br>
              <a:rPr lang="en-US" dirty="0"/>
            </a:br>
            <a:r>
              <a:rPr lang="en-US" dirty="0"/>
              <a:t>    struct Node* current = head;</a:t>
            </a:r>
            <a:endParaRPr lang="fr-FR" dirty="0"/>
          </a:p>
        </p:txBody>
      </p:sp>
    </p:spTree>
    <p:extLst>
      <p:ext uri="{BB962C8B-B14F-4D97-AF65-F5344CB8AC3E}">
        <p14:creationId xmlns:p14="http://schemas.microsoft.com/office/powerpoint/2010/main" val="479026538"/>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e">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TM03457464[[fn=Dividende]]</Template>
  <TotalTime>100</TotalTime>
  <Words>744</Words>
  <Application>Microsoft Office PowerPoint</Application>
  <PresentationFormat>Grand écran</PresentationFormat>
  <Paragraphs>33</Paragraphs>
  <Slides>12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12</vt:i4>
      </vt:variant>
    </vt:vector>
  </HeadingPairs>
  <TitlesOfParts>
    <vt:vector size="17" baseType="lpstr">
      <vt:lpstr>Arial</vt:lpstr>
      <vt:lpstr>Gill Sans MT</vt:lpstr>
      <vt:lpstr>Wingdings</vt:lpstr>
      <vt:lpstr>Wingdings 2</vt:lpstr>
      <vt:lpstr>Dividende</vt:lpstr>
      <vt:lpstr>Projet N° 2  « book »</vt:lpstr>
      <vt:lpstr>Intoduction :</vt:lpstr>
      <vt:lpstr>inclusion de bibliotheque </vt:lpstr>
      <vt:lpstr>Instrections du programme</vt:lpstr>
      <vt:lpstr>struct Node {     struct Book book;     struct Node* next; };  struct Node* create_book(struct Book book) {     struct Node* node = (struct Node*)malloc(sizeof(struct Node));     node-&gt;book = book;     node-&gt;next = NULL;     return node; } </vt:lpstr>
      <vt:lpstr>int main() {     struct Book book1 = {         .title = "The Hitchhiker's Guide to the Galaxy",         .author = "Douglas Adams",         .isbn = "9780345391803",         .is_available = 1     };</vt:lpstr>
      <vt:lpstr>struct Book book2 = {         .title = "The Lord of the Rings",         .author = "J.R.R. Tolkien",         .isbn = "9780544003415",         .is_available = 0     };</vt:lpstr>
      <vt:lpstr>struct Book book3 = {         .title = "1984",         .author = "George Orwell",         .isbn = "9780451524935",         .is_available = 1     };</vt:lpstr>
      <vt:lpstr>struct Node* head = create_book(book1);     head-&gt;next = create_book(book2);     head-&gt;next-&gt;next = create_book(book3);      struct Node* current = head;</vt:lpstr>
      <vt:lpstr> while (current != NULL) {         printf("%s by %s (ISBN: %s), available: %s\n",             current-&gt;book.title,             current-&gt;book.author,             current-&gt;book.isbn,             current-&gt;book.is_available ? "yes" : "no"         );         current = current-&gt;next;             }      return 0;    }</vt:lpstr>
      <vt:lpstr>Conclusion :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N° 2  « book »</dc:title>
  <dc:creator>Hamza Goudadi</dc:creator>
  <cp:lastModifiedBy>Hamza Goudadi</cp:lastModifiedBy>
  <cp:revision>1</cp:revision>
  <dcterms:created xsi:type="dcterms:W3CDTF">2023-05-29T13:32:36Z</dcterms:created>
  <dcterms:modified xsi:type="dcterms:W3CDTF">2023-05-29T15:13:15Z</dcterms:modified>
</cp:coreProperties>
</file>