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6" r:id="rId4"/>
    <p:sldId id="257" r:id="rId5"/>
    <p:sldId id="258" r:id="rId6"/>
    <p:sldId id="259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6E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54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1B259-DF16-4D9A-A6CF-7EDDE24BE7FC}" type="datetimeFigureOut">
              <a:rPr lang="ko-KR" altLang="en-US" smtClean="0"/>
              <a:t>2016-05-13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FD5E-FE49-4DC7-A48E-177F69501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63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1B259-DF16-4D9A-A6CF-7EDDE24BE7FC}" type="datetimeFigureOut">
              <a:rPr lang="ko-KR" altLang="en-US" smtClean="0"/>
              <a:t>2016-05-13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FD5E-FE49-4DC7-A48E-177F69501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307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1B259-DF16-4D9A-A6CF-7EDDE24BE7FC}" type="datetimeFigureOut">
              <a:rPr lang="ko-KR" altLang="en-US" smtClean="0"/>
              <a:t>2016-05-13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FD5E-FE49-4DC7-A48E-177F69501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149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1B259-DF16-4D9A-A6CF-7EDDE24BE7FC}" type="datetimeFigureOut">
              <a:rPr lang="ko-KR" altLang="en-US" smtClean="0"/>
              <a:t>2016-05-13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FD5E-FE49-4DC7-A48E-177F69501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34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1B259-DF16-4D9A-A6CF-7EDDE24BE7FC}" type="datetimeFigureOut">
              <a:rPr lang="ko-KR" altLang="en-US" smtClean="0"/>
              <a:t>2016-05-13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FD5E-FE49-4DC7-A48E-177F69501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669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1B259-DF16-4D9A-A6CF-7EDDE24BE7FC}" type="datetimeFigureOut">
              <a:rPr lang="ko-KR" altLang="en-US" smtClean="0"/>
              <a:t>2016-05-13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FD5E-FE49-4DC7-A48E-177F69501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092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1B259-DF16-4D9A-A6CF-7EDDE24BE7FC}" type="datetimeFigureOut">
              <a:rPr lang="ko-KR" altLang="en-US" smtClean="0"/>
              <a:t>2016-05-13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FD5E-FE49-4DC7-A48E-177F69501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48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1B259-DF16-4D9A-A6CF-7EDDE24BE7FC}" type="datetimeFigureOut">
              <a:rPr lang="ko-KR" altLang="en-US" smtClean="0"/>
              <a:t>2016-05-13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FD5E-FE49-4DC7-A48E-177F69501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53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1B259-DF16-4D9A-A6CF-7EDDE24BE7FC}" type="datetimeFigureOut">
              <a:rPr lang="ko-KR" altLang="en-US" smtClean="0"/>
              <a:t>2016-05-13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FD5E-FE49-4DC7-A48E-177F69501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529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1B259-DF16-4D9A-A6CF-7EDDE24BE7FC}" type="datetimeFigureOut">
              <a:rPr lang="ko-KR" altLang="en-US" smtClean="0"/>
              <a:t>2016-05-13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FD5E-FE49-4DC7-A48E-177F69501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202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1B259-DF16-4D9A-A6CF-7EDDE24BE7FC}" type="datetimeFigureOut">
              <a:rPr lang="ko-KR" altLang="en-US" smtClean="0"/>
              <a:t>2016-05-13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FD5E-FE49-4DC7-A48E-177F69501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94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1B259-DF16-4D9A-A6CF-7EDDE24BE7FC}" type="datetimeFigureOut">
              <a:rPr lang="ko-KR" altLang="en-US" smtClean="0"/>
              <a:t>2016-05-13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9FD5E-FE49-4DC7-A48E-177F69501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092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95536" y="404664"/>
            <a:ext cx="8352928" cy="6120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/>
        </p:nvSpPr>
        <p:spPr>
          <a:xfrm rot="10800000">
            <a:off x="6948264" y="404664"/>
            <a:ext cx="1800200" cy="1224136"/>
          </a:xfrm>
          <a:prstGeom prst="rt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3" descr="C:\Users\hufs\Downloads\download\다운로드 (1)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067330"/>
            <a:ext cx="3796785" cy="38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930588" y="1484784"/>
            <a:ext cx="7200800" cy="4248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멋쟁이사자처럼 외대</a:t>
            </a:r>
            <a:r>
              <a:rPr lang="en-US" altLang="ko-KR" sz="20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0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서울</a:t>
            </a:r>
            <a:r>
              <a:rPr lang="en-US" altLang="ko-KR" sz="20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5</a:t>
            </a:r>
            <a:r>
              <a:rPr lang="ko-KR" altLang="en-US" sz="20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 지원을 완료하셨습니다</a:t>
            </a:r>
            <a:r>
              <a:rPr lang="en-US" altLang="ko-KR" sz="20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endParaRPr lang="en-US" altLang="ko-KR" sz="2000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합격자 발표 안내 </a:t>
            </a:r>
            <a:r>
              <a:rPr lang="en-US" altLang="ko-KR" sz="20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3</a:t>
            </a:r>
            <a:r>
              <a:rPr lang="ko-KR" altLang="en-US" sz="20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월 </a:t>
            </a:r>
            <a:r>
              <a:rPr lang="en-US" altLang="ko-KR" sz="20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28</a:t>
            </a:r>
            <a:r>
              <a:rPr lang="ko-KR" altLang="en-US" sz="20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 </a:t>
            </a:r>
            <a:r>
              <a:rPr lang="en-US" altLang="ko-KR" sz="20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0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화</a:t>
            </a:r>
            <a:r>
              <a:rPr lang="en-US" altLang="ko-KR" sz="20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9399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88" y="0"/>
            <a:ext cx="9144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95536" y="404664"/>
            <a:ext cx="8352928" cy="6120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/>
        </p:nvSpPr>
        <p:spPr>
          <a:xfrm rot="10800000">
            <a:off x="6948264" y="404664"/>
            <a:ext cx="1800200" cy="1296144"/>
          </a:xfrm>
          <a:prstGeom prst="rtTriangle">
            <a:avLst/>
          </a:prstGeom>
          <a:solidFill>
            <a:srgbClr val="146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3" descr="C:\Users\hufs\Downloads\download\다운로드 (1)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067330"/>
            <a:ext cx="3796785" cy="38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93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88" y="0"/>
            <a:ext cx="9144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95536" y="615647"/>
            <a:ext cx="4057534" cy="5837689"/>
          </a:xfrm>
          <a:prstGeom prst="rect">
            <a:avLst/>
          </a:prstGeom>
          <a:solidFill>
            <a:schemeClr val="tx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 descr="C:\Users\hufs\Downloads\download\다운로드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21" y="5846265"/>
            <a:ext cx="3796785" cy="38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78017" y="826696"/>
            <a:ext cx="3664939" cy="4896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지원이 완료 되었습니다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발표 일정은 </a:t>
            </a:r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</a:rPr>
              <a:t>월</a:t>
            </a:r>
            <a:r>
              <a:rPr lang="en-US" altLang="ko-KR" dirty="0" smtClean="0">
                <a:solidFill>
                  <a:schemeClr val="tx1"/>
                </a:solidFill>
              </a:rPr>
              <a:t>28</a:t>
            </a:r>
            <a:r>
              <a:rPr lang="ko-KR" altLang="en-US" dirty="0" smtClean="0">
                <a:solidFill>
                  <a:schemeClr val="tx1"/>
                </a:solidFill>
              </a:rPr>
              <a:t>일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금</a:t>
            </a:r>
            <a:r>
              <a:rPr lang="en-US" altLang="ko-KR" dirty="0" smtClean="0">
                <a:solidFill>
                  <a:schemeClr val="tx1"/>
                </a:solidFill>
              </a:rPr>
              <a:t>) </a:t>
            </a:r>
            <a:r>
              <a:rPr lang="ko-KR" altLang="en-US" dirty="0" smtClean="0">
                <a:solidFill>
                  <a:schemeClr val="tx1"/>
                </a:solidFill>
              </a:rPr>
              <a:t>입니다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696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88" y="0"/>
            <a:ext cx="9144000" cy="6858000"/>
          </a:xfrm>
          <a:prstGeom prst="rect">
            <a:avLst/>
          </a:prstGeom>
        </p:spPr>
      </p:pic>
      <p:pic>
        <p:nvPicPr>
          <p:cNvPr id="2050" name="Picture 2" descr="C:\Users\hufs\Downloads\download\Untitled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48680"/>
            <a:ext cx="7620001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214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" y="0"/>
            <a:ext cx="9144000" cy="6858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952" y="4912360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3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88" y="0"/>
            <a:ext cx="9144000" cy="6858000"/>
          </a:xfrm>
          <a:prstGeom prst="rect">
            <a:avLst/>
          </a:prstGeom>
        </p:spPr>
      </p:pic>
      <p:pic>
        <p:nvPicPr>
          <p:cNvPr id="1028" name="Picture 4" descr="C:\Users\hufs\Downloads\download\다운로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745" y="332656"/>
            <a:ext cx="990055" cy="99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95536" y="615647"/>
            <a:ext cx="4057534" cy="5837689"/>
          </a:xfrm>
          <a:prstGeom prst="rect">
            <a:avLst/>
          </a:prstGeom>
          <a:solidFill>
            <a:schemeClr val="tx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 descr="C:\Users\hufs\Downloads\download\다운로드 (1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21" y="5846265"/>
            <a:ext cx="3796785" cy="38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081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36</Words>
  <Application>Microsoft Office PowerPoint</Application>
  <PresentationFormat>화면 슬라이드 쇼(4:3)</PresentationFormat>
  <Paragraphs>8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hufs</dc:creator>
  <cp:lastModifiedBy>hufs</cp:lastModifiedBy>
  <cp:revision>4</cp:revision>
  <dcterms:created xsi:type="dcterms:W3CDTF">2016-05-13T05:14:20Z</dcterms:created>
  <dcterms:modified xsi:type="dcterms:W3CDTF">2016-05-13T05:42:58Z</dcterms:modified>
</cp:coreProperties>
</file>