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1" r:id="rId5"/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8BF405-11E5-42BF-9E6A-300737B7D533}">
          <p14:sldIdLst>
            <p14:sldId id="260"/>
          </p14:sldIdLst>
        </p14:section>
        <p14:section name="연습" id="{78EBEC23-5A28-43A4-A090-5EDB1A0C9D01}">
          <p14:sldIdLst>
            <p14:sldId id="263"/>
            <p14:sldId id="262"/>
            <p14:sldId id="261"/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955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0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4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2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0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9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536" y="2816932"/>
            <a:ext cx="8352928" cy="370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6948264" y="2780928"/>
            <a:ext cx="1800200" cy="108012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5" y="6189688"/>
            <a:ext cx="2593255" cy="26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30588" y="3552510"/>
            <a:ext cx="7200800" cy="255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멋쟁이사자처럼 외대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5</a:t>
            </a:r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지원을 완료하셨습니다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2000" dirty="0">
              <a:solidFill>
                <a:srgbClr val="1B49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합격자 발표 안내 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3</a:t>
            </a:r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</a:t>
            </a:r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홈페이지 참조</a:t>
            </a:r>
            <a:endParaRPr lang="en-US" altLang="ko-KR" sz="2000" dirty="0" smtClean="0">
              <a:solidFill>
                <a:srgbClr val="1B49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rgbClr val="1B49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rgbClr val="1B49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hufsseoul.likelion.net</a:t>
            </a:r>
            <a:endParaRPr lang="ko-KR" altLang="en-US" sz="2000" dirty="0">
              <a:solidFill>
                <a:srgbClr val="1B49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39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352928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6948264" y="404664"/>
            <a:ext cx="1800200" cy="1224136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67330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30588" y="1484784"/>
            <a:ext cx="720080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멋쟁이사자처럼 외대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5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지원을 완료하셨습니다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합격자 발표 안내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3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7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6948264" y="404664"/>
            <a:ext cx="1800200" cy="1224136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67330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30588" y="1484784"/>
            <a:ext cx="720080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멋쟁이사자처럼 외대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5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지원을 완료하셨습니다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합격자 발표 안내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3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0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6948264" y="404664"/>
            <a:ext cx="1800200" cy="1296144"/>
          </a:xfrm>
          <a:prstGeom prst="rtTriangle">
            <a:avLst/>
          </a:prstGeom>
          <a:solidFill>
            <a:srgbClr val="1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67330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3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615647"/>
            <a:ext cx="4057534" cy="5837689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" y="5846265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8017" y="826696"/>
            <a:ext cx="3664939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지원이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발표 일정은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금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pic>
        <p:nvPicPr>
          <p:cNvPr id="2050" name="Picture 2" descr="C:\Users\hufs\Downloads\download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2" y="491236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pic>
        <p:nvPicPr>
          <p:cNvPr id="1028" name="Picture 4" descr="C:\Users\hufs\Downloads\download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45" y="332656"/>
            <a:ext cx="990055" cy="9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615647"/>
            <a:ext cx="4057534" cy="5837689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" y="5846265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8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화면 슬라이드 쇼(4:3)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hufs</dc:creator>
  <cp:lastModifiedBy>hufs</cp:lastModifiedBy>
  <cp:revision>11</cp:revision>
  <dcterms:created xsi:type="dcterms:W3CDTF">2016-05-13T05:14:20Z</dcterms:created>
  <dcterms:modified xsi:type="dcterms:W3CDTF">2016-05-13T05:49:03Z</dcterms:modified>
</cp:coreProperties>
</file>