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ink/ink51.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0" r:id="rId4"/>
  </p:sldMasterIdLst>
  <p:notesMasterIdLst>
    <p:notesMasterId r:id="rId29"/>
  </p:notesMasterIdLst>
  <p:sldIdLst>
    <p:sldId id="311" r:id="rId5"/>
    <p:sldId id="338" r:id="rId6"/>
    <p:sldId id="318" r:id="rId7"/>
    <p:sldId id="326" r:id="rId8"/>
    <p:sldId id="327" r:id="rId9"/>
    <p:sldId id="320" r:id="rId10"/>
    <p:sldId id="325" r:id="rId11"/>
    <p:sldId id="331" r:id="rId12"/>
    <p:sldId id="321" r:id="rId13"/>
    <p:sldId id="333" r:id="rId14"/>
    <p:sldId id="329" r:id="rId15"/>
    <p:sldId id="330" r:id="rId16"/>
    <p:sldId id="322" r:id="rId17"/>
    <p:sldId id="335" r:id="rId18"/>
    <p:sldId id="334" r:id="rId19"/>
    <p:sldId id="336" r:id="rId20"/>
    <p:sldId id="337" r:id="rId21"/>
    <p:sldId id="341" r:id="rId22"/>
    <p:sldId id="340" r:id="rId23"/>
    <p:sldId id="332" r:id="rId24"/>
    <p:sldId id="323" r:id="rId25"/>
    <p:sldId id="339" r:id="rId26"/>
    <p:sldId id="328" r:id="rId27"/>
    <p:sldId id="32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299C71-8C22-4EE8-A8BF-6B04F8179ACE}" v="247" dt="2022-12-10T08:49:02.8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Comparison</a:t>
            </a:r>
            <a:r>
              <a:rPr lang="en-US" baseline="0" dirty="0"/>
              <a:t> between Old Vs New Model</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Old Model</c:v>
                </c:pt>
              </c:strCache>
            </c:strRef>
          </c:tx>
          <c:spPr>
            <a:solidFill>
              <a:schemeClr val="accent2"/>
            </a:solidFill>
            <a:ln>
              <a:noFill/>
            </a:ln>
            <a:effectLst/>
          </c:spPr>
          <c:invertIfNegative val="0"/>
          <c:cat>
            <c:strRef>
              <c:f>Sheet1!$A$2:$A$5</c:f>
              <c:strCache>
                <c:ptCount val="4"/>
                <c:pt idx="0">
                  <c:v>mAP for bbox</c:v>
                </c:pt>
                <c:pt idx="1">
                  <c:v>mAR for bbox</c:v>
                </c:pt>
                <c:pt idx="2">
                  <c:v>mAP for segment</c:v>
                </c:pt>
                <c:pt idx="3">
                  <c:v>mAR for segment</c:v>
                </c:pt>
              </c:strCache>
            </c:strRef>
          </c:cat>
          <c:val>
            <c:numRef>
              <c:f>Sheet1!$B$2:$B$5</c:f>
              <c:numCache>
                <c:formatCode>General</c:formatCode>
                <c:ptCount val="4"/>
                <c:pt idx="0">
                  <c:v>0.76180000000000003</c:v>
                </c:pt>
                <c:pt idx="1">
                  <c:v>0.70579999999999998</c:v>
                </c:pt>
                <c:pt idx="2">
                  <c:v>0.66020000000000001</c:v>
                </c:pt>
                <c:pt idx="3">
                  <c:v>0.63419999999999999</c:v>
                </c:pt>
              </c:numCache>
            </c:numRef>
          </c:val>
          <c:extLst>
            <c:ext xmlns:c16="http://schemas.microsoft.com/office/drawing/2014/chart" uri="{C3380CC4-5D6E-409C-BE32-E72D297353CC}">
              <c16:uniqueId val="{00000000-1735-42DA-9DF1-DF4B46D4BFA4}"/>
            </c:ext>
          </c:extLst>
        </c:ser>
        <c:ser>
          <c:idx val="1"/>
          <c:order val="1"/>
          <c:tx>
            <c:strRef>
              <c:f>Sheet1!$C$1</c:f>
              <c:strCache>
                <c:ptCount val="1"/>
                <c:pt idx="0">
                  <c:v>New Model</c:v>
                </c:pt>
              </c:strCache>
            </c:strRef>
          </c:tx>
          <c:spPr>
            <a:solidFill>
              <a:schemeClr val="accent4"/>
            </a:solidFill>
            <a:ln>
              <a:noFill/>
            </a:ln>
            <a:effectLst/>
          </c:spPr>
          <c:invertIfNegative val="0"/>
          <c:cat>
            <c:strRef>
              <c:f>Sheet1!$A$2:$A$5</c:f>
              <c:strCache>
                <c:ptCount val="4"/>
                <c:pt idx="0">
                  <c:v>mAP for bbox</c:v>
                </c:pt>
                <c:pt idx="1">
                  <c:v>mAR for bbox</c:v>
                </c:pt>
                <c:pt idx="2">
                  <c:v>mAP for segment</c:v>
                </c:pt>
                <c:pt idx="3">
                  <c:v>mAR for segment</c:v>
                </c:pt>
              </c:strCache>
            </c:strRef>
          </c:cat>
          <c:val>
            <c:numRef>
              <c:f>Sheet1!$C$2:$C$5</c:f>
              <c:numCache>
                <c:formatCode>General</c:formatCode>
                <c:ptCount val="4"/>
                <c:pt idx="0">
                  <c:v>0.83260000000000001</c:v>
                </c:pt>
                <c:pt idx="1">
                  <c:v>0.73040000000000005</c:v>
                </c:pt>
                <c:pt idx="2">
                  <c:v>0.68079999999999996</c:v>
                </c:pt>
                <c:pt idx="3">
                  <c:v>0.62160000000000004</c:v>
                </c:pt>
              </c:numCache>
            </c:numRef>
          </c:val>
          <c:extLst>
            <c:ext xmlns:c16="http://schemas.microsoft.com/office/drawing/2014/chart" uri="{C3380CC4-5D6E-409C-BE32-E72D297353CC}">
              <c16:uniqueId val="{00000001-1735-42DA-9DF1-DF4B46D4BFA4}"/>
            </c:ext>
          </c:extLst>
        </c:ser>
        <c:dLbls>
          <c:showLegendKey val="0"/>
          <c:showVal val="0"/>
          <c:showCatName val="0"/>
          <c:showSerName val="0"/>
          <c:showPercent val="0"/>
          <c:showBubbleSize val="0"/>
        </c:dLbls>
        <c:gapWidth val="219"/>
        <c:overlap val="-27"/>
        <c:axId val="1229017272"/>
        <c:axId val="1229023176"/>
      </c:barChart>
      <c:catAx>
        <c:axId val="1229017272"/>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Evaluation Metrics </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29023176"/>
        <c:crosses val="autoZero"/>
        <c:auto val="1"/>
        <c:lblAlgn val="ctr"/>
        <c:lblOffset val="100"/>
        <c:noMultiLvlLbl val="0"/>
      </c:catAx>
      <c:valAx>
        <c:axId val="12290231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Value</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290172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2EFB28-522B-44A6-B484-EDADCBFC2C64}" type="doc">
      <dgm:prSet loTypeId="urn:microsoft.com/office/officeart/2005/8/layout/list1" loCatId="list" qsTypeId="urn:microsoft.com/office/officeart/2005/8/quickstyle/simple3" qsCatId="simple" csTypeId="urn:microsoft.com/office/officeart/2005/8/colors/colorful5" csCatId="colorful"/>
      <dgm:spPr/>
      <dgm:t>
        <a:bodyPr/>
        <a:lstStyle/>
        <a:p>
          <a:endParaRPr lang="en-US"/>
        </a:p>
      </dgm:t>
    </dgm:pt>
    <dgm:pt modelId="{A571B552-69CE-45CC-8C75-1E0C8E43A545}">
      <dgm:prSet/>
      <dgm:spPr/>
      <dgm:t>
        <a:bodyPr/>
        <a:lstStyle/>
        <a:p>
          <a:r>
            <a:rPr lang="en-US"/>
            <a:t>Problem Statement</a:t>
          </a:r>
        </a:p>
      </dgm:t>
    </dgm:pt>
    <dgm:pt modelId="{0CA5A34D-FABA-4DE0-8023-75042CFD870A}" type="parTrans" cxnId="{18A37DD8-DE85-4BF6-A101-2339FC8DC855}">
      <dgm:prSet/>
      <dgm:spPr/>
      <dgm:t>
        <a:bodyPr/>
        <a:lstStyle/>
        <a:p>
          <a:endParaRPr lang="en-US"/>
        </a:p>
      </dgm:t>
    </dgm:pt>
    <dgm:pt modelId="{8A913AD4-0EB3-47A3-82D1-AA552549D9EA}" type="sibTrans" cxnId="{18A37DD8-DE85-4BF6-A101-2339FC8DC855}">
      <dgm:prSet/>
      <dgm:spPr/>
      <dgm:t>
        <a:bodyPr/>
        <a:lstStyle/>
        <a:p>
          <a:endParaRPr lang="en-US"/>
        </a:p>
      </dgm:t>
    </dgm:pt>
    <dgm:pt modelId="{7D3B8798-4C13-4C43-A619-6A328E85CB63}">
      <dgm:prSet/>
      <dgm:spPr/>
      <dgm:t>
        <a:bodyPr/>
        <a:lstStyle/>
        <a:p>
          <a:r>
            <a:rPr lang="en-US"/>
            <a:t>Literature Review</a:t>
          </a:r>
        </a:p>
      </dgm:t>
    </dgm:pt>
    <dgm:pt modelId="{FAD46E01-D18A-4E5B-AA01-7B393B686FF3}" type="parTrans" cxnId="{C1A8350C-B724-41D4-8CAE-5FF0C68DDC99}">
      <dgm:prSet/>
      <dgm:spPr/>
      <dgm:t>
        <a:bodyPr/>
        <a:lstStyle/>
        <a:p>
          <a:endParaRPr lang="en-US"/>
        </a:p>
      </dgm:t>
    </dgm:pt>
    <dgm:pt modelId="{E81478B7-B90F-4904-82B7-CB4CDB05AC4E}" type="sibTrans" cxnId="{C1A8350C-B724-41D4-8CAE-5FF0C68DDC99}">
      <dgm:prSet/>
      <dgm:spPr/>
      <dgm:t>
        <a:bodyPr/>
        <a:lstStyle/>
        <a:p>
          <a:endParaRPr lang="en-US"/>
        </a:p>
      </dgm:t>
    </dgm:pt>
    <dgm:pt modelId="{2FD6BB3E-D09E-44B5-B8BE-A3C5722DE5EB}">
      <dgm:prSet/>
      <dgm:spPr/>
      <dgm:t>
        <a:bodyPr/>
        <a:lstStyle/>
        <a:p>
          <a:r>
            <a:rPr lang="en-US"/>
            <a:t>Research Questions</a:t>
          </a:r>
        </a:p>
      </dgm:t>
    </dgm:pt>
    <dgm:pt modelId="{C44FC5A5-3E70-44CA-B620-F9490FC37F5C}" type="parTrans" cxnId="{5266CDFB-87A3-45C2-8689-CE77DFA4D58C}">
      <dgm:prSet/>
      <dgm:spPr/>
      <dgm:t>
        <a:bodyPr/>
        <a:lstStyle/>
        <a:p>
          <a:endParaRPr lang="en-US"/>
        </a:p>
      </dgm:t>
    </dgm:pt>
    <dgm:pt modelId="{767674C1-3F83-4647-B531-CEF1818C5102}" type="sibTrans" cxnId="{5266CDFB-87A3-45C2-8689-CE77DFA4D58C}">
      <dgm:prSet/>
      <dgm:spPr/>
      <dgm:t>
        <a:bodyPr/>
        <a:lstStyle/>
        <a:p>
          <a:endParaRPr lang="en-US"/>
        </a:p>
      </dgm:t>
    </dgm:pt>
    <dgm:pt modelId="{5804F55E-B86A-4C72-A0AE-1A7BFA7171C9}">
      <dgm:prSet/>
      <dgm:spPr/>
      <dgm:t>
        <a:bodyPr/>
        <a:lstStyle/>
        <a:p>
          <a:r>
            <a:rPr lang="en-US"/>
            <a:t>Data Analysis</a:t>
          </a:r>
        </a:p>
      </dgm:t>
    </dgm:pt>
    <dgm:pt modelId="{1A907F4D-2376-402A-80DE-6B6F1F202CB4}" type="parTrans" cxnId="{0DAAD69E-C40C-460C-9B0A-F1D3E693926D}">
      <dgm:prSet/>
      <dgm:spPr/>
      <dgm:t>
        <a:bodyPr/>
        <a:lstStyle/>
        <a:p>
          <a:endParaRPr lang="en-US"/>
        </a:p>
      </dgm:t>
    </dgm:pt>
    <dgm:pt modelId="{6DAA7A8D-AE9A-4CBE-A9D5-A36C83BBEEDD}" type="sibTrans" cxnId="{0DAAD69E-C40C-460C-9B0A-F1D3E693926D}">
      <dgm:prSet/>
      <dgm:spPr/>
      <dgm:t>
        <a:bodyPr/>
        <a:lstStyle/>
        <a:p>
          <a:endParaRPr lang="en-US"/>
        </a:p>
      </dgm:t>
    </dgm:pt>
    <dgm:pt modelId="{461DCF2B-9086-4CFF-A5B1-BE52A56F7C5A}">
      <dgm:prSet/>
      <dgm:spPr/>
      <dgm:t>
        <a:bodyPr/>
        <a:lstStyle/>
        <a:p>
          <a:r>
            <a:rPr lang="en-US"/>
            <a:t>Methodology</a:t>
          </a:r>
        </a:p>
      </dgm:t>
    </dgm:pt>
    <dgm:pt modelId="{8B7B8291-C569-4646-A278-87B3EADE8D30}" type="parTrans" cxnId="{416DF862-65F3-407E-B0C5-6F439B748E07}">
      <dgm:prSet/>
      <dgm:spPr/>
      <dgm:t>
        <a:bodyPr/>
        <a:lstStyle/>
        <a:p>
          <a:endParaRPr lang="en-US"/>
        </a:p>
      </dgm:t>
    </dgm:pt>
    <dgm:pt modelId="{508AC3CC-0C9C-482B-8549-2C7CBC17BDA1}" type="sibTrans" cxnId="{416DF862-65F3-407E-B0C5-6F439B748E07}">
      <dgm:prSet/>
      <dgm:spPr/>
      <dgm:t>
        <a:bodyPr/>
        <a:lstStyle/>
        <a:p>
          <a:endParaRPr lang="en-US"/>
        </a:p>
      </dgm:t>
    </dgm:pt>
    <dgm:pt modelId="{51C3AEA8-F1EC-498E-9ADD-CCEDACD52697}">
      <dgm:prSet/>
      <dgm:spPr/>
      <dgm:t>
        <a:bodyPr/>
        <a:lstStyle/>
        <a:p>
          <a:r>
            <a:rPr lang="en-US"/>
            <a:t>Results</a:t>
          </a:r>
        </a:p>
      </dgm:t>
    </dgm:pt>
    <dgm:pt modelId="{87BC1D0B-A725-4DA8-8DA2-31727516122E}" type="parTrans" cxnId="{08EC38A7-D105-49EB-8438-139807EC7478}">
      <dgm:prSet/>
      <dgm:spPr/>
      <dgm:t>
        <a:bodyPr/>
        <a:lstStyle/>
        <a:p>
          <a:endParaRPr lang="en-US"/>
        </a:p>
      </dgm:t>
    </dgm:pt>
    <dgm:pt modelId="{D04277EF-3F9E-4001-BD5B-8D4E5D891B22}" type="sibTrans" cxnId="{08EC38A7-D105-49EB-8438-139807EC7478}">
      <dgm:prSet/>
      <dgm:spPr/>
      <dgm:t>
        <a:bodyPr/>
        <a:lstStyle/>
        <a:p>
          <a:endParaRPr lang="en-US"/>
        </a:p>
      </dgm:t>
    </dgm:pt>
    <dgm:pt modelId="{6412583B-4368-4F69-9618-FA507890F9B1}">
      <dgm:prSet/>
      <dgm:spPr/>
      <dgm:t>
        <a:bodyPr/>
        <a:lstStyle/>
        <a:p>
          <a:r>
            <a:rPr lang="en-US"/>
            <a:t>Validation</a:t>
          </a:r>
        </a:p>
      </dgm:t>
    </dgm:pt>
    <dgm:pt modelId="{585C83BC-DA2E-46B2-956F-FA7B235676A0}" type="parTrans" cxnId="{BFBAFC80-BF80-42E2-BE55-13B525644D16}">
      <dgm:prSet/>
      <dgm:spPr/>
      <dgm:t>
        <a:bodyPr/>
        <a:lstStyle/>
        <a:p>
          <a:endParaRPr lang="en-US"/>
        </a:p>
      </dgm:t>
    </dgm:pt>
    <dgm:pt modelId="{305C6162-4D3D-48B5-81F1-640C9827D2F6}" type="sibTrans" cxnId="{BFBAFC80-BF80-42E2-BE55-13B525644D16}">
      <dgm:prSet/>
      <dgm:spPr/>
      <dgm:t>
        <a:bodyPr/>
        <a:lstStyle/>
        <a:p>
          <a:endParaRPr lang="en-US"/>
        </a:p>
      </dgm:t>
    </dgm:pt>
    <dgm:pt modelId="{4A378B33-7971-4F9C-BEB5-9F24C0FE2BBB}">
      <dgm:prSet/>
      <dgm:spPr/>
      <dgm:t>
        <a:bodyPr/>
        <a:lstStyle/>
        <a:p>
          <a:r>
            <a:rPr lang="en-US"/>
            <a:t>Conclusions</a:t>
          </a:r>
        </a:p>
      </dgm:t>
    </dgm:pt>
    <dgm:pt modelId="{841C2EBB-CC54-4063-BCD7-9327F5C774B1}" type="parTrans" cxnId="{C204DCDA-676A-4A52-A572-73B03E33750D}">
      <dgm:prSet/>
      <dgm:spPr/>
      <dgm:t>
        <a:bodyPr/>
        <a:lstStyle/>
        <a:p>
          <a:endParaRPr lang="en-US"/>
        </a:p>
      </dgm:t>
    </dgm:pt>
    <dgm:pt modelId="{726F42F7-5231-4E35-A4C5-37DEC4EFD749}" type="sibTrans" cxnId="{C204DCDA-676A-4A52-A572-73B03E33750D}">
      <dgm:prSet/>
      <dgm:spPr/>
      <dgm:t>
        <a:bodyPr/>
        <a:lstStyle/>
        <a:p>
          <a:endParaRPr lang="en-US"/>
        </a:p>
      </dgm:t>
    </dgm:pt>
    <dgm:pt modelId="{0B8E0876-4291-446F-AE00-91F146886D35}" type="pres">
      <dgm:prSet presAssocID="{2E2EFB28-522B-44A6-B484-EDADCBFC2C64}" presName="linear" presStyleCnt="0">
        <dgm:presLayoutVars>
          <dgm:dir/>
          <dgm:animLvl val="lvl"/>
          <dgm:resizeHandles val="exact"/>
        </dgm:presLayoutVars>
      </dgm:prSet>
      <dgm:spPr/>
    </dgm:pt>
    <dgm:pt modelId="{A396505E-CD65-47CD-B655-8CBA212DCDEF}" type="pres">
      <dgm:prSet presAssocID="{A571B552-69CE-45CC-8C75-1E0C8E43A545}" presName="parentLin" presStyleCnt="0"/>
      <dgm:spPr/>
    </dgm:pt>
    <dgm:pt modelId="{3EE64E95-7EAE-4C8D-BB0E-5963BC81FD05}" type="pres">
      <dgm:prSet presAssocID="{A571B552-69CE-45CC-8C75-1E0C8E43A545}" presName="parentLeftMargin" presStyleLbl="node1" presStyleIdx="0" presStyleCnt="8"/>
      <dgm:spPr/>
    </dgm:pt>
    <dgm:pt modelId="{E5C6AE1A-2837-4166-BA9C-BCFAE1DAB616}" type="pres">
      <dgm:prSet presAssocID="{A571B552-69CE-45CC-8C75-1E0C8E43A545}" presName="parentText" presStyleLbl="node1" presStyleIdx="0" presStyleCnt="8">
        <dgm:presLayoutVars>
          <dgm:chMax val="0"/>
          <dgm:bulletEnabled val="1"/>
        </dgm:presLayoutVars>
      </dgm:prSet>
      <dgm:spPr/>
    </dgm:pt>
    <dgm:pt modelId="{08F3EF3E-7901-498B-BBBA-02E14067D1FE}" type="pres">
      <dgm:prSet presAssocID="{A571B552-69CE-45CC-8C75-1E0C8E43A545}" presName="negativeSpace" presStyleCnt="0"/>
      <dgm:spPr/>
    </dgm:pt>
    <dgm:pt modelId="{49E33F28-7802-4B31-94B0-C07E1FD373E8}" type="pres">
      <dgm:prSet presAssocID="{A571B552-69CE-45CC-8C75-1E0C8E43A545}" presName="childText" presStyleLbl="conFgAcc1" presStyleIdx="0" presStyleCnt="8">
        <dgm:presLayoutVars>
          <dgm:bulletEnabled val="1"/>
        </dgm:presLayoutVars>
      </dgm:prSet>
      <dgm:spPr/>
    </dgm:pt>
    <dgm:pt modelId="{E1548298-63E3-46FB-BC75-EC79EB294062}" type="pres">
      <dgm:prSet presAssocID="{8A913AD4-0EB3-47A3-82D1-AA552549D9EA}" presName="spaceBetweenRectangles" presStyleCnt="0"/>
      <dgm:spPr/>
    </dgm:pt>
    <dgm:pt modelId="{F53DD579-D9DB-48E4-9118-B927C8893870}" type="pres">
      <dgm:prSet presAssocID="{7D3B8798-4C13-4C43-A619-6A328E85CB63}" presName="parentLin" presStyleCnt="0"/>
      <dgm:spPr/>
    </dgm:pt>
    <dgm:pt modelId="{426E7AC7-9622-4EEB-872E-1027C220EB22}" type="pres">
      <dgm:prSet presAssocID="{7D3B8798-4C13-4C43-A619-6A328E85CB63}" presName="parentLeftMargin" presStyleLbl="node1" presStyleIdx="0" presStyleCnt="8"/>
      <dgm:spPr/>
    </dgm:pt>
    <dgm:pt modelId="{12E2D147-59DF-4E54-8E55-A750BDCF3E24}" type="pres">
      <dgm:prSet presAssocID="{7D3B8798-4C13-4C43-A619-6A328E85CB63}" presName="parentText" presStyleLbl="node1" presStyleIdx="1" presStyleCnt="8">
        <dgm:presLayoutVars>
          <dgm:chMax val="0"/>
          <dgm:bulletEnabled val="1"/>
        </dgm:presLayoutVars>
      </dgm:prSet>
      <dgm:spPr/>
    </dgm:pt>
    <dgm:pt modelId="{A9AED2F0-50DC-458E-9A7C-D1CCD1601978}" type="pres">
      <dgm:prSet presAssocID="{7D3B8798-4C13-4C43-A619-6A328E85CB63}" presName="negativeSpace" presStyleCnt="0"/>
      <dgm:spPr/>
    </dgm:pt>
    <dgm:pt modelId="{49A2DAD5-B269-42E9-A824-794D66C78389}" type="pres">
      <dgm:prSet presAssocID="{7D3B8798-4C13-4C43-A619-6A328E85CB63}" presName="childText" presStyleLbl="conFgAcc1" presStyleIdx="1" presStyleCnt="8">
        <dgm:presLayoutVars>
          <dgm:bulletEnabled val="1"/>
        </dgm:presLayoutVars>
      </dgm:prSet>
      <dgm:spPr/>
    </dgm:pt>
    <dgm:pt modelId="{9F07B795-F16F-4876-BDB3-6F18BF79B95C}" type="pres">
      <dgm:prSet presAssocID="{E81478B7-B90F-4904-82B7-CB4CDB05AC4E}" presName="spaceBetweenRectangles" presStyleCnt="0"/>
      <dgm:spPr/>
    </dgm:pt>
    <dgm:pt modelId="{697FC0DB-5BB4-4D45-8995-9ECA22BEBE79}" type="pres">
      <dgm:prSet presAssocID="{2FD6BB3E-D09E-44B5-B8BE-A3C5722DE5EB}" presName="parentLin" presStyleCnt="0"/>
      <dgm:spPr/>
    </dgm:pt>
    <dgm:pt modelId="{8416ACB6-DA3F-40CB-BDDF-62EB0C5B0C34}" type="pres">
      <dgm:prSet presAssocID="{2FD6BB3E-D09E-44B5-B8BE-A3C5722DE5EB}" presName="parentLeftMargin" presStyleLbl="node1" presStyleIdx="1" presStyleCnt="8"/>
      <dgm:spPr/>
    </dgm:pt>
    <dgm:pt modelId="{334E9AC0-CD63-4926-B5B8-8020EE8A4D17}" type="pres">
      <dgm:prSet presAssocID="{2FD6BB3E-D09E-44B5-B8BE-A3C5722DE5EB}" presName="parentText" presStyleLbl="node1" presStyleIdx="2" presStyleCnt="8">
        <dgm:presLayoutVars>
          <dgm:chMax val="0"/>
          <dgm:bulletEnabled val="1"/>
        </dgm:presLayoutVars>
      </dgm:prSet>
      <dgm:spPr/>
    </dgm:pt>
    <dgm:pt modelId="{9561172C-7AF9-4595-B61E-04269F679EBC}" type="pres">
      <dgm:prSet presAssocID="{2FD6BB3E-D09E-44B5-B8BE-A3C5722DE5EB}" presName="negativeSpace" presStyleCnt="0"/>
      <dgm:spPr/>
    </dgm:pt>
    <dgm:pt modelId="{3C81DC8F-4895-4C36-A59D-BC6C57FDCE40}" type="pres">
      <dgm:prSet presAssocID="{2FD6BB3E-D09E-44B5-B8BE-A3C5722DE5EB}" presName="childText" presStyleLbl="conFgAcc1" presStyleIdx="2" presStyleCnt="8">
        <dgm:presLayoutVars>
          <dgm:bulletEnabled val="1"/>
        </dgm:presLayoutVars>
      </dgm:prSet>
      <dgm:spPr/>
    </dgm:pt>
    <dgm:pt modelId="{37E76DB5-DC31-4302-B97F-1B6E80C6CB0F}" type="pres">
      <dgm:prSet presAssocID="{767674C1-3F83-4647-B531-CEF1818C5102}" presName="spaceBetweenRectangles" presStyleCnt="0"/>
      <dgm:spPr/>
    </dgm:pt>
    <dgm:pt modelId="{8E4FF580-7E9A-4D0C-AD9B-308FFE8CBD61}" type="pres">
      <dgm:prSet presAssocID="{5804F55E-B86A-4C72-A0AE-1A7BFA7171C9}" presName="parentLin" presStyleCnt="0"/>
      <dgm:spPr/>
    </dgm:pt>
    <dgm:pt modelId="{2094C6B0-88A9-445D-9F2D-792181875C04}" type="pres">
      <dgm:prSet presAssocID="{5804F55E-B86A-4C72-A0AE-1A7BFA7171C9}" presName="parentLeftMargin" presStyleLbl="node1" presStyleIdx="2" presStyleCnt="8"/>
      <dgm:spPr/>
    </dgm:pt>
    <dgm:pt modelId="{DC72B5C8-514A-43E4-AB35-60D2BC91ABEB}" type="pres">
      <dgm:prSet presAssocID="{5804F55E-B86A-4C72-A0AE-1A7BFA7171C9}" presName="parentText" presStyleLbl="node1" presStyleIdx="3" presStyleCnt="8">
        <dgm:presLayoutVars>
          <dgm:chMax val="0"/>
          <dgm:bulletEnabled val="1"/>
        </dgm:presLayoutVars>
      </dgm:prSet>
      <dgm:spPr/>
    </dgm:pt>
    <dgm:pt modelId="{642FA35D-F1FF-412B-83C6-4EEA663A6918}" type="pres">
      <dgm:prSet presAssocID="{5804F55E-B86A-4C72-A0AE-1A7BFA7171C9}" presName="negativeSpace" presStyleCnt="0"/>
      <dgm:spPr/>
    </dgm:pt>
    <dgm:pt modelId="{353F5C9B-E63C-4883-87E9-3A11AFFC301F}" type="pres">
      <dgm:prSet presAssocID="{5804F55E-B86A-4C72-A0AE-1A7BFA7171C9}" presName="childText" presStyleLbl="conFgAcc1" presStyleIdx="3" presStyleCnt="8">
        <dgm:presLayoutVars>
          <dgm:bulletEnabled val="1"/>
        </dgm:presLayoutVars>
      </dgm:prSet>
      <dgm:spPr/>
    </dgm:pt>
    <dgm:pt modelId="{75D5C5E5-998A-4CD0-B61A-D43A0F4EB7BA}" type="pres">
      <dgm:prSet presAssocID="{6DAA7A8D-AE9A-4CBE-A9D5-A36C83BBEEDD}" presName="spaceBetweenRectangles" presStyleCnt="0"/>
      <dgm:spPr/>
    </dgm:pt>
    <dgm:pt modelId="{EF57B5F6-F5E0-4721-B231-4A0CD1F5F529}" type="pres">
      <dgm:prSet presAssocID="{461DCF2B-9086-4CFF-A5B1-BE52A56F7C5A}" presName="parentLin" presStyleCnt="0"/>
      <dgm:spPr/>
    </dgm:pt>
    <dgm:pt modelId="{2EA82DBF-8202-4E10-870D-A2825C8EB478}" type="pres">
      <dgm:prSet presAssocID="{461DCF2B-9086-4CFF-A5B1-BE52A56F7C5A}" presName="parentLeftMargin" presStyleLbl="node1" presStyleIdx="3" presStyleCnt="8"/>
      <dgm:spPr/>
    </dgm:pt>
    <dgm:pt modelId="{DCA2DDE4-199D-443D-8D45-AEC89B23FEDC}" type="pres">
      <dgm:prSet presAssocID="{461DCF2B-9086-4CFF-A5B1-BE52A56F7C5A}" presName="parentText" presStyleLbl="node1" presStyleIdx="4" presStyleCnt="8">
        <dgm:presLayoutVars>
          <dgm:chMax val="0"/>
          <dgm:bulletEnabled val="1"/>
        </dgm:presLayoutVars>
      </dgm:prSet>
      <dgm:spPr/>
    </dgm:pt>
    <dgm:pt modelId="{8A8F7787-DF57-4288-B6F1-586776B71350}" type="pres">
      <dgm:prSet presAssocID="{461DCF2B-9086-4CFF-A5B1-BE52A56F7C5A}" presName="negativeSpace" presStyleCnt="0"/>
      <dgm:spPr/>
    </dgm:pt>
    <dgm:pt modelId="{57FDE998-30D2-47E1-B43F-B2D53EF7A681}" type="pres">
      <dgm:prSet presAssocID="{461DCF2B-9086-4CFF-A5B1-BE52A56F7C5A}" presName="childText" presStyleLbl="conFgAcc1" presStyleIdx="4" presStyleCnt="8">
        <dgm:presLayoutVars>
          <dgm:bulletEnabled val="1"/>
        </dgm:presLayoutVars>
      </dgm:prSet>
      <dgm:spPr/>
    </dgm:pt>
    <dgm:pt modelId="{127B1BF0-61D5-43CD-A45E-7A4EDCCBB96F}" type="pres">
      <dgm:prSet presAssocID="{508AC3CC-0C9C-482B-8549-2C7CBC17BDA1}" presName="spaceBetweenRectangles" presStyleCnt="0"/>
      <dgm:spPr/>
    </dgm:pt>
    <dgm:pt modelId="{7C668B0F-F9D8-41F5-AA06-C15061B153C4}" type="pres">
      <dgm:prSet presAssocID="{51C3AEA8-F1EC-498E-9ADD-CCEDACD52697}" presName="parentLin" presStyleCnt="0"/>
      <dgm:spPr/>
    </dgm:pt>
    <dgm:pt modelId="{E2E11237-C4DA-4063-8376-DA67E2439DE9}" type="pres">
      <dgm:prSet presAssocID="{51C3AEA8-F1EC-498E-9ADD-CCEDACD52697}" presName="parentLeftMargin" presStyleLbl="node1" presStyleIdx="4" presStyleCnt="8"/>
      <dgm:spPr/>
    </dgm:pt>
    <dgm:pt modelId="{761FC4C1-B0A7-4CA7-B262-C940958357C0}" type="pres">
      <dgm:prSet presAssocID="{51C3AEA8-F1EC-498E-9ADD-CCEDACD52697}" presName="parentText" presStyleLbl="node1" presStyleIdx="5" presStyleCnt="8">
        <dgm:presLayoutVars>
          <dgm:chMax val="0"/>
          <dgm:bulletEnabled val="1"/>
        </dgm:presLayoutVars>
      </dgm:prSet>
      <dgm:spPr/>
    </dgm:pt>
    <dgm:pt modelId="{86F47C87-ACC2-468A-B003-BA835427323E}" type="pres">
      <dgm:prSet presAssocID="{51C3AEA8-F1EC-498E-9ADD-CCEDACD52697}" presName="negativeSpace" presStyleCnt="0"/>
      <dgm:spPr/>
    </dgm:pt>
    <dgm:pt modelId="{F62508AD-E6EC-432B-917C-7935A09F8ACB}" type="pres">
      <dgm:prSet presAssocID="{51C3AEA8-F1EC-498E-9ADD-CCEDACD52697}" presName="childText" presStyleLbl="conFgAcc1" presStyleIdx="5" presStyleCnt="8">
        <dgm:presLayoutVars>
          <dgm:bulletEnabled val="1"/>
        </dgm:presLayoutVars>
      </dgm:prSet>
      <dgm:spPr/>
    </dgm:pt>
    <dgm:pt modelId="{50D69916-76F1-4383-AE10-03706BB7643D}" type="pres">
      <dgm:prSet presAssocID="{D04277EF-3F9E-4001-BD5B-8D4E5D891B22}" presName="spaceBetweenRectangles" presStyleCnt="0"/>
      <dgm:spPr/>
    </dgm:pt>
    <dgm:pt modelId="{6C650E24-443B-4619-8FDA-2909D562FBE3}" type="pres">
      <dgm:prSet presAssocID="{6412583B-4368-4F69-9618-FA507890F9B1}" presName="parentLin" presStyleCnt="0"/>
      <dgm:spPr/>
    </dgm:pt>
    <dgm:pt modelId="{B6AA5799-7156-4D5E-AF40-4EB456F75C81}" type="pres">
      <dgm:prSet presAssocID="{6412583B-4368-4F69-9618-FA507890F9B1}" presName="parentLeftMargin" presStyleLbl="node1" presStyleIdx="5" presStyleCnt="8"/>
      <dgm:spPr/>
    </dgm:pt>
    <dgm:pt modelId="{18A3CF9E-CCB4-4874-8D8B-F7B187AED671}" type="pres">
      <dgm:prSet presAssocID="{6412583B-4368-4F69-9618-FA507890F9B1}" presName="parentText" presStyleLbl="node1" presStyleIdx="6" presStyleCnt="8">
        <dgm:presLayoutVars>
          <dgm:chMax val="0"/>
          <dgm:bulletEnabled val="1"/>
        </dgm:presLayoutVars>
      </dgm:prSet>
      <dgm:spPr/>
    </dgm:pt>
    <dgm:pt modelId="{7C0AFB74-10C6-48A9-B0BB-A6C9DBE3F730}" type="pres">
      <dgm:prSet presAssocID="{6412583B-4368-4F69-9618-FA507890F9B1}" presName="negativeSpace" presStyleCnt="0"/>
      <dgm:spPr/>
    </dgm:pt>
    <dgm:pt modelId="{FD6A0080-CF1C-415F-B169-C59B3E6CE965}" type="pres">
      <dgm:prSet presAssocID="{6412583B-4368-4F69-9618-FA507890F9B1}" presName="childText" presStyleLbl="conFgAcc1" presStyleIdx="6" presStyleCnt="8">
        <dgm:presLayoutVars>
          <dgm:bulletEnabled val="1"/>
        </dgm:presLayoutVars>
      </dgm:prSet>
      <dgm:spPr/>
    </dgm:pt>
    <dgm:pt modelId="{20D0E347-CA57-4494-BDF7-8C8513200809}" type="pres">
      <dgm:prSet presAssocID="{305C6162-4D3D-48B5-81F1-640C9827D2F6}" presName="spaceBetweenRectangles" presStyleCnt="0"/>
      <dgm:spPr/>
    </dgm:pt>
    <dgm:pt modelId="{54A7CD44-81E1-4F79-8B4E-5F4CF62E2995}" type="pres">
      <dgm:prSet presAssocID="{4A378B33-7971-4F9C-BEB5-9F24C0FE2BBB}" presName="parentLin" presStyleCnt="0"/>
      <dgm:spPr/>
    </dgm:pt>
    <dgm:pt modelId="{18DC6F14-C268-4F0F-A903-755316358A3B}" type="pres">
      <dgm:prSet presAssocID="{4A378B33-7971-4F9C-BEB5-9F24C0FE2BBB}" presName="parentLeftMargin" presStyleLbl="node1" presStyleIdx="6" presStyleCnt="8"/>
      <dgm:spPr/>
    </dgm:pt>
    <dgm:pt modelId="{9B364764-28F2-4080-866A-C7C7544E90A8}" type="pres">
      <dgm:prSet presAssocID="{4A378B33-7971-4F9C-BEB5-9F24C0FE2BBB}" presName="parentText" presStyleLbl="node1" presStyleIdx="7" presStyleCnt="8">
        <dgm:presLayoutVars>
          <dgm:chMax val="0"/>
          <dgm:bulletEnabled val="1"/>
        </dgm:presLayoutVars>
      </dgm:prSet>
      <dgm:spPr/>
    </dgm:pt>
    <dgm:pt modelId="{B9BC8A14-4E36-44C6-AB76-F6D400138693}" type="pres">
      <dgm:prSet presAssocID="{4A378B33-7971-4F9C-BEB5-9F24C0FE2BBB}" presName="negativeSpace" presStyleCnt="0"/>
      <dgm:spPr/>
    </dgm:pt>
    <dgm:pt modelId="{F6E811C5-0CDC-4776-A8E5-478CD33DCC2C}" type="pres">
      <dgm:prSet presAssocID="{4A378B33-7971-4F9C-BEB5-9F24C0FE2BBB}" presName="childText" presStyleLbl="conFgAcc1" presStyleIdx="7" presStyleCnt="8">
        <dgm:presLayoutVars>
          <dgm:bulletEnabled val="1"/>
        </dgm:presLayoutVars>
      </dgm:prSet>
      <dgm:spPr/>
    </dgm:pt>
  </dgm:ptLst>
  <dgm:cxnLst>
    <dgm:cxn modelId="{09646D02-7E5B-418D-9634-4F81419F1BA7}" type="presOf" srcId="{7D3B8798-4C13-4C43-A619-6A328E85CB63}" destId="{426E7AC7-9622-4EEB-872E-1027C220EB22}" srcOrd="0" destOrd="0" presId="urn:microsoft.com/office/officeart/2005/8/layout/list1"/>
    <dgm:cxn modelId="{C1A8350C-B724-41D4-8CAE-5FF0C68DDC99}" srcId="{2E2EFB28-522B-44A6-B484-EDADCBFC2C64}" destId="{7D3B8798-4C13-4C43-A619-6A328E85CB63}" srcOrd="1" destOrd="0" parTransId="{FAD46E01-D18A-4E5B-AA01-7B393B686FF3}" sibTransId="{E81478B7-B90F-4904-82B7-CB4CDB05AC4E}"/>
    <dgm:cxn modelId="{754A9810-BB00-41B0-B148-584A1FA54A82}" type="presOf" srcId="{2FD6BB3E-D09E-44B5-B8BE-A3C5722DE5EB}" destId="{334E9AC0-CD63-4926-B5B8-8020EE8A4D17}" srcOrd="1" destOrd="0" presId="urn:microsoft.com/office/officeart/2005/8/layout/list1"/>
    <dgm:cxn modelId="{5CE09011-9EF9-48CB-B525-6CD51FA55408}" type="presOf" srcId="{51C3AEA8-F1EC-498E-9ADD-CCEDACD52697}" destId="{E2E11237-C4DA-4063-8376-DA67E2439DE9}" srcOrd="0" destOrd="0" presId="urn:microsoft.com/office/officeart/2005/8/layout/list1"/>
    <dgm:cxn modelId="{1B815514-967F-401E-A766-C4EAD5639ED8}" type="presOf" srcId="{51C3AEA8-F1EC-498E-9ADD-CCEDACD52697}" destId="{761FC4C1-B0A7-4CA7-B262-C940958357C0}" srcOrd="1" destOrd="0" presId="urn:microsoft.com/office/officeart/2005/8/layout/list1"/>
    <dgm:cxn modelId="{39B8DA17-4829-4C43-B1C2-35188D553D35}" type="presOf" srcId="{4A378B33-7971-4F9C-BEB5-9F24C0FE2BBB}" destId="{9B364764-28F2-4080-866A-C7C7544E90A8}" srcOrd="1" destOrd="0" presId="urn:microsoft.com/office/officeart/2005/8/layout/list1"/>
    <dgm:cxn modelId="{15A2801B-C952-41AC-BAC8-426F1DC2A513}" type="presOf" srcId="{461DCF2B-9086-4CFF-A5B1-BE52A56F7C5A}" destId="{2EA82DBF-8202-4E10-870D-A2825C8EB478}" srcOrd="0" destOrd="0" presId="urn:microsoft.com/office/officeart/2005/8/layout/list1"/>
    <dgm:cxn modelId="{410B2E5B-F894-495E-AFAB-7DECDB497B1D}" type="presOf" srcId="{2FD6BB3E-D09E-44B5-B8BE-A3C5722DE5EB}" destId="{8416ACB6-DA3F-40CB-BDDF-62EB0C5B0C34}" srcOrd="0" destOrd="0" presId="urn:microsoft.com/office/officeart/2005/8/layout/list1"/>
    <dgm:cxn modelId="{EA66245E-EE9A-4877-A39F-E33C0785D47C}" type="presOf" srcId="{4A378B33-7971-4F9C-BEB5-9F24C0FE2BBB}" destId="{18DC6F14-C268-4F0F-A903-755316358A3B}" srcOrd="0" destOrd="0" presId="urn:microsoft.com/office/officeart/2005/8/layout/list1"/>
    <dgm:cxn modelId="{416DF862-65F3-407E-B0C5-6F439B748E07}" srcId="{2E2EFB28-522B-44A6-B484-EDADCBFC2C64}" destId="{461DCF2B-9086-4CFF-A5B1-BE52A56F7C5A}" srcOrd="4" destOrd="0" parTransId="{8B7B8291-C569-4646-A278-87B3EADE8D30}" sibTransId="{508AC3CC-0C9C-482B-8549-2C7CBC17BDA1}"/>
    <dgm:cxn modelId="{70527445-53A7-4A6A-91DE-0D03603AA70F}" type="presOf" srcId="{6412583B-4368-4F69-9618-FA507890F9B1}" destId="{B6AA5799-7156-4D5E-AF40-4EB456F75C81}" srcOrd="0" destOrd="0" presId="urn:microsoft.com/office/officeart/2005/8/layout/list1"/>
    <dgm:cxn modelId="{5BC07D45-114D-4A2A-B300-8EDE537A3E92}" type="presOf" srcId="{2E2EFB28-522B-44A6-B484-EDADCBFC2C64}" destId="{0B8E0876-4291-446F-AE00-91F146886D35}" srcOrd="0" destOrd="0" presId="urn:microsoft.com/office/officeart/2005/8/layout/list1"/>
    <dgm:cxn modelId="{C39FB246-7B6B-40B6-A051-15E76284DCE2}" type="presOf" srcId="{461DCF2B-9086-4CFF-A5B1-BE52A56F7C5A}" destId="{DCA2DDE4-199D-443D-8D45-AEC89B23FEDC}" srcOrd="1" destOrd="0" presId="urn:microsoft.com/office/officeart/2005/8/layout/list1"/>
    <dgm:cxn modelId="{20231167-F950-4DDA-B2F7-4F7119783115}" type="presOf" srcId="{5804F55E-B86A-4C72-A0AE-1A7BFA7171C9}" destId="{2094C6B0-88A9-445D-9F2D-792181875C04}" srcOrd="0" destOrd="0" presId="urn:microsoft.com/office/officeart/2005/8/layout/list1"/>
    <dgm:cxn modelId="{975C7267-766C-4718-8453-85FABD7D2A6A}" type="presOf" srcId="{7D3B8798-4C13-4C43-A619-6A328E85CB63}" destId="{12E2D147-59DF-4E54-8E55-A750BDCF3E24}" srcOrd="1" destOrd="0" presId="urn:microsoft.com/office/officeart/2005/8/layout/list1"/>
    <dgm:cxn modelId="{08127B6F-69FE-4233-A9F9-4C2F6ADD13D1}" type="presOf" srcId="{6412583B-4368-4F69-9618-FA507890F9B1}" destId="{18A3CF9E-CCB4-4874-8D8B-F7B187AED671}" srcOrd="1" destOrd="0" presId="urn:microsoft.com/office/officeart/2005/8/layout/list1"/>
    <dgm:cxn modelId="{491E5273-05AA-478B-930C-347C6F26B74C}" type="presOf" srcId="{5804F55E-B86A-4C72-A0AE-1A7BFA7171C9}" destId="{DC72B5C8-514A-43E4-AB35-60D2BC91ABEB}" srcOrd="1" destOrd="0" presId="urn:microsoft.com/office/officeart/2005/8/layout/list1"/>
    <dgm:cxn modelId="{BFBAFC80-BF80-42E2-BE55-13B525644D16}" srcId="{2E2EFB28-522B-44A6-B484-EDADCBFC2C64}" destId="{6412583B-4368-4F69-9618-FA507890F9B1}" srcOrd="6" destOrd="0" parTransId="{585C83BC-DA2E-46B2-956F-FA7B235676A0}" sibTransId="{305C6162-4D3D-48B5-81F1-640C9827D2F6}"/>
    <dgm:cxn modelId="{4A6CDE9D-E653-4ED2-A312-C676355E7418}" type="presOf" srcId="{A571B552-69CE-45CC-8C75-1E0C8E43A545}" destId="{E5C6AE1A-2837-4166-BA9C-BCFAE1DAB616}" srcOrd="1" destOrd="0" presId="urn:microsoft.com/office/officeart/2005/8/layout/list1"/>
    <dgm:cxn modelId="{0DAAD69E-C40C-460C-9B0A-F1D3E693926D}" srcId="{2E2EFB28-522B-44A6-B484-EDADCBFC2C64}" destId="{5804F55E-B86A-4C72-A0AE-1A7BFA7171C9}" srcOrd="3" destOrd="0" parTransId="{1A907F4D-2376-402A-80DE-6B6F1F202CB4}" sibTransId="{6DAA7A8D-AE9A-4CBE-A9D5-A36C83BBEEDD}"/>
    <dgm:cxn modelId="{08EC38A7-D105-49EB-8438-139807EC7478}" srcId="{2E2EFB28-522B-44A6-B484-EDADCBFC2C64}" destId="{51C3AEA8-F1EC-498E-9ADD-CCEDACD52697}" srcOrd="5" destOrd="0" parTransId="{87BC1D0B-A725-4DA8-8DA2-31727516122E}" sibTransId="{D04277EF-3F9E-4001-BD5B-8D4E5D891B22}"/>
    <dgm:cxn modelId="{18A37DD8-DE85-4BF6-A101-2339FC8DC855}" srcId="{2E2EFB28-522B-44A6-B484-EDADCBFC2C64}" destId="{A571B552-69CE-45CC-8C75-1E0C8E43A545}" srcOrd="0" destOrd="0" parTransId="{0CA5A34D-FABA-4DE0-8023-75042CFD870A}" sibTransId="{8A913AD4-0EB3-47A3-82D1-AA552549D9EA}"/>
    <dgm:cxn modelId="{C204DCDA-676A-4A52-A572-73B03E33750D}" srcId="{2E2EFB28-522B-44A6-B484-EDADCBFC2C64}" destId="{4A378B33-7971-4F9C-BEB5-9F24C0FE2BBB}" srcOrd="7" destOrd="0" parTransId="{841C2EBB-CC54-4063-BCD7-9327F5C774B1}" sibTransId="{726F42F7-5231-4E35-A4C5-37DEC4EFD749}"/>
    <dgm:cxn modelId="{2A6A3DF8-181C-44B0-AD2D-C19303D4AB13}" type="presOf" srcId="{A571B552-69CE-45CC-8C75-1E0C8E43A545}" destId="{3EE64E95-7EAE-4C8D-BB0E-5963BC81FD05}" srcOrd="0" destOrd="0" presId="urn:microsoft.com/office/officeart/2005/8/layout/list1"/>
    <dgm:cxn modelId="{5266CDFB-87A3-45C2-8689-CE77DFA4D58C}" srcId="{2E2EFB28-522B-44A6-B484-EDADCBFC2C64}" destId="{2FD6BB3E-D09E-44B5-B8BE-A3C5722DE5EB}" srcOrd="2" destOrd="0" parTransId="{C44FC5A5-3E70-44CA-B620-F9490FC37F5C}" sibTransId="{767674C1-3F83-4647-B531-CEF1818C5102}"/>
    <dgm:cxn modelId="{9817E7E4-CB54-4488-A5BB-0709370FF24A}" type="presParOf" srcId="{0B8E0876-4291-446F-AE00-91F146886D35}" destId="{A396505E-CD65-47CD-B655-8CBA212DCDEF}" srcOrd="0" destOrd="0" presId="urn:microsoft.com/office/officeart/2005/8/layout/list1"/>
    <dgm:cxn modelId="{BB44DC1E-849E-4538-AC46-A7EEEFA7DA91}" type="presParOf" srcId="{A396505E-CD65-47CD-B655-8CBA212DCDEF}" destId="{3EE64E95-7EAE-4C8D-BB0E-5963BC81FD05}" srcOrd="0" destOrd="0" presId="urn:microsoft.com/office/officeart/2005/8/layout/list1"/>
    <dgm:cxn modelId="{76C75E2C-ED00-4F93-8D8D-F2C9BA2D17EC}" type="presParOf" srcId="{A396505E-CD65-47CD-B655-8CBA212DCDEF}" destId="{E5C6AE1A-2837-4166-BA9C-BCFAE1DAB616}" srcOrd="1" destOrd="0" presId="urn:microsoft.com/office/officeart/2005/8/layout/list1"/>
    <dgm:cxn modelId="{D0B30210-F904-49F9-9BA8-40216524AA08}" type="presParOf" srcId="{0B8E0876-4291-446F-AE00-91F146886D35}" destId="{08F3EF3E-7901-498B-BBBA-02E14067D1FE}" srcOrd="1" destOrd="0" presId="urn:microsoft.com/office/officeart/2005/8/layout/list1"/>
    <dgm:cxn modelId="{AFB42BE4-56C7-4BC3-9824-20063554AFF7}" type="presParOf" srcId="{0B8E0876-4291-446F-AE00-91F146886D35}" destId="{49E33F28-7802-4B31-94B0-C07E1FD373E8}" srcOrd="2" destOrd="0" presId="urn:microsoft.com/office/officeart/2005/8/layout/list1"/>
    <dgm:cxn modelId="{093736B1-5A9F-4B1D-8551-1499AC6F2CA4}" type="presParOf" srcId="{0B8E0876-4291-446F-AE00-91F146886D35}" destId="{E1548298-63E3-46FB-BC75-EC79EB294062}" srcOrd="3" destOrd="0" presId="urn:microsoft.com/office/officeart/2005/8/layout/list1"/>
    <dgm:cxn modelId="{90818B7C-656D-483F-8C98-154702FDD037}" type="presParOf" srcId="{0B8E0876-4291-446F-AE00-91F146886D35}" destId="{F53DD579-D9DB-48E4-9118-B927C8893870}" srcOrd="4" destOrd="0" presId="urn:microsoft.com/office/officeart/2005/8/layout/list1"/>
    <dgm:cxn modelId="{A2A23C6A-7B10-4E64-9267-72BB07F2615C}" type="presParOf" srcId="{F53DD579-D9DB-48E4-9118-B927C8893870}" destId="{426E7AC7-9622-4EEB-872E-1027C220EB22}" srcOrd="0" destOrd="0" presId="urn:microsoft.com/office/officeart/2005/8/layout/list1"/>
    <dgm:cxn modelId="{F4471EF2-503F-4EB1-B26D-3FE7DB864295}" type="presParOf" srcId="{F53DD579-D9DB-48E4-9118-B927C8893870}" destId="{12E2D147-59DF-4E54-8E55-A750BDCF3E24}" srcOrd="1" destOrd="0" presId="urn:microsoft.com/office/officeart/2005/8/layout/list1"/>
    <dgm:cxn modelId="{CC485A9A-4140-48A5-8B1F-13477C31ECBA}" type="presParOf" srcId="{0B8E0876-4291-446F-AE00-91F146886D35}" destId="{A9AED2F0-50DC-458E-9A7C-D1CCD1601978}" srcOrd="5" destOrd="0" presId="urn:microsoft.com/office/officeart/2005/8/layout/list1"/>
    <dgm:cxn modelId="{7A58E249-781F-4EF7-AC8F-11DFD19EC3C6}" type="presParOf" srcId="{0B8E0876-4291-446F-AE00-91F146886D35}" destId="{49A2DAD5-B269-42E9-A824-794D66C78389}" srcOrd="6" destOrd="0" presId="urn:microsoft.com/office/officeart/2005/8/layout/list1"/>
    <dgm:cxn modelId="{6446D9FA-03D9-4431-8C87-09210E039D50}" type="presParOf" srcId="{0B8E0876-4291-446F-AE00-91F146886D35}" destId="{9F07B795-F16F-4876-BDB3-6F18BF79B95C}" srcOrd="7" destOrd="0" presId="urn:microsoft.com/office/officeart/2005/8/layout/list1"/>
    <dgm:cxn modelId="{1822AA60-DD23-4695-9C2B-E8B0AC704F46}" type="presParOf" srcId="{0B8E0876-4291-446F-AE00-91F146886D35}" destId="{697FC0DB-5BB4-4D45-8995-9ECA22BEBE79}" srcOrd="8" destOrd="0" presId="urn:microsoft.com/office/officeart/2005/8/layout/list1"/>
    <dgm:cxn modelId="{E2FB8A36-6677-43CC-A397-719FCBA9FE51}" type="presParOf" srcId="{697FC0DB-5BB4-4D45-8995-9ECA22BEBE79}" destId="{8416ACB6-DA3F-40CB-BDDF-62EB0C5B0C34}" srcOrd="0" destOrd="0" presId="urn:microsoft.com/office/officeart/2005/8/layout/list1"/>
    <dgm:cxn modelId="{AA17F0B8-D53A-4A48-8144-E01F6606D4E5}" type="presParOf" srcId="{697FC0DB-5BB4-4D45-8995-9ECA22BEBE79}" destId="{334E9AC0-CD63-4926-B5B8-8020EE8A4D17}" srcOrd="1" destOrd="0" presId="urn:microsoft.com/office/officeart/2005/8/layout/list1"/>
    <dgm:cxn modelId="{E4F493E2-B220-42BF-AD48-AE416F9DB82B}" type="presParOf" srcId="{0B8E0876-4291-446F-AE00-91F146886D35}" destId="{9561172C-7AF9-4595-B61E-04269F679EBC}" srcOrd="9" destOrd="0" presId="urn:microsoft.com/office/officeart/2005/8/layout/list1"/>
    <dgm:cxn modelId="{CC52A188-0BAF-4A0B-9440-517EA4DED0F1}" type="presParOf" srcId="{0B8E0876-4291-446F-AE00-91F146886D35}" destId="{3C81DC8F-4895-4C36-A59D-BC6C57FDCE40}" srcOrd="10" destOrd="0" presId="urn:microsoft.com/office/officeart/2005/8/layout/list1"/>
    <dgm:cxn modelId="{46C5BE3D-5AC7-4E29-ACF1-921922339A34}" type="presParOf" srcId="{0B8E0876-4291-446F-AE00-91F146886D35}" destId="{37E76DB5-DC31-4302-B97F-1B6E80C6CB0F}" srcOrd="11" destOrd="0" presId="urn:microsoft.com/office/officeart/2005/8/layout/list1"/>
    <dgm:cxn modelId="{7D81A5A8-EF29-466B-9C7B-B2F44EA5E0ED}" type="presParOf" srcId="{0B8E0876-4291-446F-AE00-91F146886D35}" destId="{8E4FF580-7E9A-4D0C-AD9B-308FFE8CBD61}" srcOrd="12" destOrd="0" presId="urn:microsoft.com/office/officeart/2005/8/layout/list1"/>
    <dgm:cxn modelId="{E0B27BB1-5477-4486-9C21-CB1A72D46222}" type="presParOf" srcId="{8E4FF580-7E9A-4D0C-AD9B-308FFE8CBD61}" destId="{2094C6B0-88A9-445D-9F2D-792181875C04}" srcOrd="0" destOrd="0" presId="urn:microsoft.com/office/officeart/2005/8/layout/list1"/>
    <dgm:cxn modelId="{8E4E37E7-478D-4F19-AA15-D53826C21135}" type="presParOf" srcId="{8E4FF580-7E9A-4D0C-AD9B-308FFE8CBD61}" destId="{DC72B5C8-514A-43E4-AB35-60D2BC91ABEB}" srcOrd="1" destOrd="0" presId="urn:microsoft.com/office/officeart/2005/8/layout/list1"/>
    <dgm:cxn modelId="{01730698-6CAC-4683-9E26-E4CC366380F1}" type="presParOf" srcId="{0B8E0876-4291-446F-AE00-91F146886D35}" destId="{642FA35D-F1FF-412B-83C6-4EEA663A6918}" srcOrd="13" destOrd="0" presId="urn:microsoft.com/office/officeart/2005/8/layout/list1"/>
    <dgm:cxn modelId="{0BC0753C-3518-4C3C-87B4-ED22324EAAFE}" type="presParOf" srcId="{0B8E0876-4291-446F-AE00-91F146886D35}" destId="{353F5C9B-E63C-4883-87E9-3A11AFFC301F}" srcOrd="14" destOrd="0" presId="urn:microsoft.com/office/officeart/2005/8/layout/list1"/>
    <dgm:cxn modelId="{A56176FF-F8AC-4FDC-B189-FD0CD08F3DE6}" type="presParOf" srcId="{0B8E0876-4291-446F-AE00-91F146886D35}" destId="{75D5C5E5-998A-4CD0-B61A-D43A0F4EB7BA}" srcOrd="15" destOrd="0" presId="urn:microsoft.com/office/officeart/2005/8/layout/list1"/>
    <dgm:cxn modelId="{067A34F3-53A8-4151-ABA4-6D56CCFE4ED2}" type="presParOf" srcId="{0B8E0876-4291-446F-AE00-91F146886D35}" destId="{EF57B5F6-F5E0-4721-B231-4A0CD1F5F529}" srcOrd="16" destOrd="0" presId="urn:microsoft.com/office/officeart/2005/8/layout/list1"/>
    <dgm:cxn modelId="{6461CE57-3EB9-49C2-8DF8-686A7D94DD06}" type="presParOf" srcId="{EF57B5F6-F5E0-4721-B231-4A0CD1F5F529}" destId="{2EA82DBF-8202-4E10-870D-A2825C8EB478}" srcOrd="0" destOrd="0" presId="urn:microsoft.com/office/officeart/2005/8/layout/list1"/>
    <dgm:cxn modelId="{7385E4E6-26EC-43D7-8CCF-ADC8E4E1D020}" type="presParOf" srcId="{EF57B5F6-F5E0-4721-B231-4A0CD1F5F529}" destId="{DCA2DDE4-199D-443D-8D45-AEC89B23FEDC}" srcOrd="1" destOrd="0" presId="urn:microsoft.com/office/officeart/2005/8/layout/list1"/>
    <dgm:cxn modelId="{C4056137-0A02-4EA3-A714-48B6952391BC}" type="presParOf" srcId="{0B8E0876-4291-446F-AE00-91F146886D35}" destId="{8A8F7787-DF57-4288-B6F1-586776B71350}" srcOrd="17" destOrd="0" presId="urn:microsoft.com/office/officeart/2005/8/layout/list1"/>
    <dgm:cxn modelId="{77EF5AB9-C289-4C60-B549-117BDB71CEF5}" type="presParOf" srcId="{0B8E0876-4291-446F-AE00-91F146886D35}" destId="{57FDE998-30D2-47E1-B43F-B2D53EF7A681}" srcOrd="18" destOrd="0" presId="urn:microsoft.com/office/officeart/2005/8/layout/list1"/>
    <dgm:cxn modelId="{53C71B47-7A91-4A7F-9F7F-32A411FBAEA9}" type="presParOf" srcId="{0B8E0876-4291-446F-AE00-91F146886D35}" destId="{127B1BF0-61D5-43CD-A45E-7A4EDCCBB96F}" srcOrd="19" destOrd="0" presId="urn:microsoft.com/office/officeart/2005/8/layout/list1"/>
    <dgm:cxn modelId="{10BE83E8-9377-4C87-BF3B-AC9BCC80FC6B}" type="presParOf" srcId="{0B8E0876-4291-446F-AE00-91F146886D35}" destId="{7C668B0F-F9D8-41F5-AA06-C15061B153C4}" srcOrd="20" destOrd="0" presId="urn:microsoft.com/office/officeart/2005/8/layout/list1"/>
    <dgm:cxn modelId="{5CA2631B-D591-4D01-8EBC-1AB77D5FB68C}" type="presParOf" srcId="{7C668B0F-F9D8-41F5-AA06-C15061B153C4}" destId="{E2E11237-C4DA-4063-8376-DA67E2439DE9}" srcOrd="0" destOrd="0" presId="urn:microsoft.com/office/officeart/2005/8/layout/list1"/>
    <dgm:cxn modelId="{CC8D4179-6579-4B6A-B1DB-D8AC01D44564}" type="presParOf" srcId="{7C668B0F-F9D8-41F5-AA06-C15061B153C4}" destId="{761FC4C1-B0A7-4CA7-B262-C940958357C0}" srcOrd="1" destOrd="0" presId="urn:microsoft.com/office/officeart/2005/8/layout/list1"/>
    <dgm:cxn modelId="{3760C9D7-59C3-414A-B4F0-C7F7EF6E5489}" type="presParOf" srcId="{0B8E0876-4291-446F-AE00-91F146886D35}" destId="{86F47C87-ACC2-468A-B003-BA835427323E}" srcOrd="21" destOrd="0" presId="urn:microsoft.com/office/officeart/2005/8/layout/list1"/>
    <dgm:cxn modelId="{C888FC98-A1AF-4E65-9369-0FF0B1B00F27}" type="presParOf" srcId="{0B8E0876-4291-446F-AE00-91F146886D35}" destId="{F62508AD-E6EC-432B-917C-7935A09F8ACB}" srcOrd="22" destOrd="0" presId="urn:microsoft.com/office/officeart/2005/8/layout/list1"/>
    <dgm:cxn modelId="{85588D5F-FB8B-491D-A973-6C1D8463E836}" type="presParOf" srcId="{0B8E0876-4291-446F-AE00-91F146886D35}" destId="{50D69916-76F1-4383-AE10-03706BB7643D}" srcOrd="23" destOrd="0" presId="urn:microsoft.com/office/officeart/2005/8/layout/list1"/>
    <dgm:cxn modelId="{E3A82017-8874-4CB8-A3D4-0E1D97E24AF2}" type="presParOf" srcId="{0B8E0876-4291-446F-AE00-91F146886D35}" destId="{6C650E24-443B-4619-8FDA-2909D562FBE3}" srcOrd="24" destOrd="0" presId="urn:microsoft.com/office/officeart/2005/8/layout/list1"/>
    <dgm:cxn modelId="{90621526-E5E2-41E4-B6D3-598F31FB6174}" type="presParOf" srcId="{6C650E24-443B-4619-8FDA-2909D562FBE3}" destId="{B6AA5799-7156-4D5E-AF40-4EB456F75C81}" srcOrd="0" destOrd="0" presId="urn:microsoft.com/office/officeart/2005/8/layout/list1"/>
    <dgm:cxn modelId="{A051E8EE-AA5B-4590-B9B4-C1E145F113D2}" type="presParOf" srcId="{6C650E24-443B-4619-8FDA-2909D562FBE3}" destId="{18A3CF9E-CCB4-4874-8D8B-F7B187AED671}" srcOrd="1" destOrd="0" presId="urn:microsoft.com/office/officeart/2005/8/layout/list1"/>
    <dgm:cxn modelId="{6CE03375-50B5-4C12-8353-9BE8F4110596}" type="presParOf" srcId="{0B8E0876-4291-446F-AE00-91F146886D35}" destId="{7C0AFB74-10C6-48A9-B0BB-A6C9DBE3F730}" srcOrd="25" destOrd="0" presId="urn:microsoft.com/office/officeart/2005/8/layout/list1"/>
    <dgm:cxn modelId="{5FFF8600-8262-44A6-AF0B-AE0ECE994D55}" type="presParOf" srcId="{0B8E0876-4291-446F-AE00-91F146886D35}" destId="{FD6A0080-CF1C-415F-B169-C59B3E6CE965}" srcOrd="26" destOrd="0" presId="urn:microsoft.com/office/officeart/2005/8/layout/list1"/>
    <dgm:cxn modelId="{DF82DF1C-8B34-4897-9B5C-22081FCF443C}" type="presParOf" srcId="{0B8E0876-4291-446F-AE00-91F146886D35}" destId="{20D0E347-CA57-4494-BDF7-8C8513200809}" srcOrd="27" destOrd="0" presId="urn:microsoft.com/office/officeart/2005/8/layout/list1"/>
    <dgm:cxn modelId="{158A9B4B-397C-46DC-B2A4-1F6130C13598}" type="presParOf" srcId="{0B8E0876-4291-446F-AE00-91F146886D35}" destId="{54A7CD44-81E1-4F79-8B4E-5F4CF62E2995}" srcOrd="28" destOrd="0" presId="urn:microsoft.com/office/officeart/2005/8/layout/list1"/>
    <dgm:cxn modelId="{8930880F-6371-4592-85BD-36BCC28F44A4}" type="presParOf" srcId="{54A7CD44-81E1-4F79-8B4E-5F4CF62E2995}" destId="{18DC6F14-C268-4F0F-A903-755316358A3B}" srcOrd="0" destOrd="0" presId="urn:microsoft.com/office/officeart/2005/8/layout/list1"/>
    <dgm:cxn modelId="{BA183842-0E6E-4445-9EE4-CD6BAF58287C}" type="presParOf" srcId="{54A7CD44-81E1-4F79-8B4E-5F4CF62E2995}" destId="{9B364764-28F2-4080-866A-C7C7544E90A8}" srcOrd="1" destOrd="0" presId="urn:microsoft.com/office/officeart/2005/8/layout/list1"/>
    <dgm:cxn modelId="{575B2E9F-2EFC-4FBA-8831-AF91C5B1D598}" type="presParOf" srcId="{0B8E0876-4291-446F-AE00-91F146886D35}" destId="{B9BC8A14-4E36-44C6-AB76-F6D400138693}" srcOrd="29" destOrd="0" presId="urn:microsoft.com/office/officeart/2005/8/layout/list1"/>
    <dgm:cxn modelId="{71D1ADA9-2717-4AEF-A744-93215437E9A5}" type="presParOf" srcId="{0B8E0876-4291-446F-AE00-91F146886D35}" destId="{F6E811C5-0CDC-4776-A8E5-478CD33DCC2C}" srcOrd="3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E33F28-7802-4B31-94B0-C07E1FD373E8}">
      <dsp:nvSpPr>
        <dsp:cNvPr id="0" name=""/>
        <dsp:cNvSpPr/>
      </dsp:nvSpPr>
      <dsp:spPr>
        <a:xfrm>
          <a:off x="0" y="265178"/>
          <a:ext cx="6582555" cy="3528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5C6AE1A-2837-4166-BA9C-BCFAE1DAB616}">
      <dsp:nvSpPr>
        <dsp:cNvPr id="0" name=""/>
        <dsp:cNvSpPr/>
      </dsp:nvSpPr>
      <dsp:spPr>
        <a:xfrm>
          <a:off x="329127" y="58538"/>
          <a:ext cx="4607788" cy="413280"/>
        </a:xfrm>
        <a:prstGeom prst="roundRect">
          <a:avLst/>
        </a:prstGeom>
        <a:gradFill rotWithShape="0">
          <a:gsLst>
            <a:gs pos="0">
              <a:schemeClr val="accent5">
                <a:hueOff val="0"/>
                <a:satOff val="0"/>
                <a:lumOff val="0"/>
                <a:alphaOff val="0"/>
                <a:tint val="65000"/>
                <a:shade val="92000"/>
                <a:satMod val="130000"/>
              </a:schemeClr>
            </a:gs>
            <a:gs pos="45000">
              <a:schemeClr val="accent5">
                <a:hueOff val="0"/>
                <a:satOff val="0"/>
                <a:lumOff val="0"/>
                <a:alphaOff val="0"/>
                <a:tint val="60000"/>
                <a:shade val="99000"/>
                <a:satMod val="120000"/>
              </a:schemeClr>
            </a:gs>
            <a:gs pos="100000">
              <a:schemeClr val="accent5">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4163" tIns="0" rIns="174163" bIns="0" numCol="1" spcCol="1270" anchor="ctr" anchorCtr="0">
          <a:noAutofit/>
        </a:bodyPr>
        <a:lstStyle/>
        <a:p>
          <a:pPr marL="0" lvl="0" indent="0" algn="l" defTabSz="622300">
            <a:lnSpc>
              <a:spcPct val="90000"/>
            </a:lnSpc>
            <a:spcBef>
              <a:spcPct val="0"/>
            </a:spcBef>
            <a:spcAft>
              <a:spcPct val="35000"/>
            </a:spcAft>
            <a:buNone/>
          </a:pPr>
          <a:r>
            <a:rPr lang="en-US" sz="1400" kern="1200"/>
            <a:t>Problem Statement</a:t>
          </a:r>
        </a:p>
      </dsp:txBody>
      <dsp:txXfrm>
        <a:off x="349302" y="78713"/>
        <a:ext cx="4567438" cy="372930"/>
      </dsp:txXfrm>
    </dsp:sp>
    <dsp:sp modelId="{49A2DAD5-B269-42E9-A824-794D66C78389}">
      <dsp:nvSpPr>
        <dsp:cNvPr id="0" name=""/>
        <dsp:cNvSpPr/>
      </dsp:nvSpPr>
      <dsp:spPr>
        <a:xfrm>
          <a:off x="0" y="900218"/>
          <a:ext cx="6582555" cy="352800"/>
        </a:xfrm>
        <a:prstGeom prst="rect">
          <a:avLst/>
        </a:prstGeom>
        <a:solidFill>
          <a:schemeClr val="lt1">
            <a:alpha val="90000"/>
            <a:hueOff val="0"/>
            <a:satOff val="0"/>
            <a:lumOff val="0"/>
            <a:alphaOff val="0"/>
          </a:schemeClr>
        </a:solidFill>
        <a:ln w="12700" cap="flat" cmpd="sng" algn="ctr">
          <a:solidFill>
            <a:schemeClr val="accent5">
              <a:hueOff val="-403931"/>
              <a:satOff val="-11406"/>
              <a:lumOff val="-28"/>
              <a:alphaOff val="0"/>
            </a:schemeClr>
          </a:solidFill>
          <a:prstDash val="solid"/>
        </a:ln>
        <a:effectLst/>
      </dsp:spPr>
      <dsp:style>
        <a:lnRef idx="1">
          <a:scrgbClr r="0" g="0" b="0"/>
        </a:lnRef>
        <a:fillRef idx="1">
          <a:scrgbClr r="0" g="0" b="0"/>
        </a:fillRef>
        <a:effectRef idx="0">
          <a:scrgbClr r="0" g="0" b="0"/>
        </a:effectRef>
        <a:fontRef idx="minor"/>
      </dsp:style>
    </dsp:sp>
    <dsp:sp modelId="{12E2D147-59DF-4E54-8E55-A750BDCF3E24}">
      <dsp:nvSpPr>
        <dsp:cNvPr id="0" name=""/>
        <dsp:cNvSpPr/>
      </dsp:nvSpPr>
      <dsp:spPr>
        <a:xfrm>
          <a:off x="329127" y="693578"/>
          <a:ext cx="4607788" cy="413280"/>
        </a:xfrm>
        <a:prstGeom prst="roundRect">
          <a:avLst/>
        </a:prstGeom>
        <a:gradFill rotWithShape="0">
          <a:gsLst>
            <a:gs pos="0">
              <a:schemeClr val="accent5">
                <a:hueOff val="-403931"/>
                <a:satOff val="-11406"/>
                <a:lumOff val="-28"/>
                <a:alphaOff val="0"/>
                <a:tint val="65000"/>
                <a:shade val="92000"/>
                <a:satMod val="130000"/>
              </a:schemeClr>
            </a:gs>
            <a:gs pos="45000">
              <a:schemeClr val="accent5">
                <a:hueOff val="-403931"/>
                <a:satOff val="-11406"/>
                <a:lumOff val="-28"/>
                <a:alphaOff val="0"/>
                <a:tint val="60000"/>
                <a:shade val="99000"/>
                <a:satMod val="120000"/>
              </a:schemeClr>
            </a:gs>
            <a:gs pos="100000">
              <a:schemeClr val="accent5">
                <a:hueOff val="-403931"/>
                <a:satOff val="-11406"/>
                <a:lumOff val="-28"/>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4163" tIns="0" rIns="174163" bIns="0" numCol="1" spcCol="1270" anchor="ctr" anchorCtr="0">
          <a:noAutofit/>
        </a:bodyPr>
        <a:lstStyle/>
        <a:p>
          <a:pPr marL="0" lvl="0" indent="0" algn="l" defTabSz="622300">
            <a:lnSpc>
              <a:spcPct val="90000"/>
            </a:lnSpc>
            <a:spcBef>
              <a:spcPct val="0"/>
            </a:spcBef>
            <a:spcAft>
              <a:spcPct val="35000"/>
            </a:spcAft>
            <a:buNone/>
          </a:pPr>
          <a:r>
            <a:rPr lang="en-US" sz="1400" kern="1200"/>
            <a:t>Literature Review</a:t>
          </a:r>
        </a:p>
      </dsp:txBody>
      <dsp:txXfrm>
        <a:off x="349302" y="713753"/>
        <a:ext cx="4567438" cy="372930"/>
      </dsp:txXfrm>
    </dsp:sp>
    <dsp:sp modelId="{3C81DC8F-4895-4C36-A59D-BC6C57FDCE40}">
      <dsp:nvSpPr>
        <dsp:cNvPr id="0" name=""/>
        <dsp:cNvSpPr/>
      </dsp:nvSpPr>
      <dsp:spPr>
        <a:xfrm>
          <a:off x="0" y="1535258"/>
          <a:ext cx="6582555" cy="352800"/>
        </a:xfrm>
        <a:prstGeom prst="rect">
          <a:avLst/>
        </a:prstGeom>
        <a:solidFill>
          <a:schemeClr val="lt1">
            <a:alpha val="90000"/>
            <a:hueOff val="0"/>
            <a:satOff val="0"/>
            <a:lumOff val="0"/>
            <a:alphaOff val="0"/>
          </a:schemeClr>
        </a:solidFill>
        <a:ln w="12700" cap="flat" cmpd="sng" algn="ctr">
          <a:solidFill>
            <a:schemeClr val="accent5">
              <a:hueOff val="-807861"/>
              <a:satOff val="-22811"/>
              <a:lumOff val="-56"/>
              <a:alphaOff val="0"/>
            </a:schemeClr>
          </a:solidFill>
          <a:prstDash val="solid"/>
        </a:ln>
        <a:effectLst/>
      </dsp:spPr>
      <dsp:style>
        <a:lnRef idx="1">
          <a:scrgbClr r="0" g="0" b="0"/>
        </a:lnRef>
        <a:fillRef idx="1">
          <a:scrgbClr r="0" g="0" b="0"/>
        </a:fillRef>
        <a:effectRef idx="0">
          <a:scrgbClr r="0" g="0" b="0"/>
        </a:effectRef>
        <a:fontRef idx="minor"/>
      </dsp:style>
    </dsp:sp>
    <dsp:sp modelId="{334E9AC0-CD63-4926-B5B8-8020EE8A4D17}">
      <dsp:nvSpPr>
        <dsp:cNvPr id="0" name=""/>
        <dsp:cNvSpPr/>
      </dsp:nvSpPr>
      <dsp:spPr>
        <a:xfrm>
          <a:off x="329127" y="1328619"/>
          <a:ext cx="4607788" cy="413280"/>
        </a:xfrm>
        <a:prstGeom prst="roundRect">
          <a:avLst/>
        </a:prstGeom>
        <a:gradFill rotWithShape="0">
          <a:gsLst>
            <a:gs pos="0">
              <a:schemeClr val="accent5">
                <a:hueOff val="-807861"/>
                <a:satOff val="-22811"/>
                <a:lumOff val="-56"/>
                <a:alphaOff val="0"/>
                <a:tint val="65000"/>
                <a:shade val="92000"/>
                <a:satMod val="130000"/>
              </a:schemeClr>
            </a:gs>
            <a:gs pos="45000">
              <a:schemeClr val="accent5">
                <a:hueOff val="-807861"/>
                <a:satOff val="-22811"/>
                <a:lumOff val="-56"/>
                <a:alphaOff val="0"/>
                <a:tint val="60000"/>
                <a:shade val="99000"/>
                <a:satMod val="120000"/>
              </a:schemeClr>
            </a:gs>
            <a:gs pos="100000">
              <a:schemeClr val="accent5">
                <a:hueOff val="-807861"/>
                <a:satOff val="-22811"/>
                <a:lumOff val="-56"/>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4163" tIns="0" rIns="174163" bIns="0" numCol="1" spcCol="1270" anchor="ctr" anchorCtr="0">
          <a:noAutofit/>
        </a:bodyPr>
        <a:lstStyle/>
        <a:p>
          <a:pPr marL="0" lvl="0" indent="0" algn="l" defTabSz="622300">
            <a:lnSpc>
              <a:spcPct val="90000"/>
            </a:lnSpc>
            <a:spcBef>
              <a:spcPct val="0"/>
            </a:spcBef>
            <a:spcAft>
              <a:spcPct val="35000"/>
            </a:spcAft>
            <a:buNone/>
          </a:pPr>
          <a:r>
            <a:rPr lang="en-US" sz="1400" kern="1200"/>
            <a:t>Research Questions</a:t>
          </a:r>
        </a:p>
      </dsp:txBody>
      <dsp:txXfrm>
        <a:off x="349302" y="1348794"/>
        <a:ext cx="4567438" cy="372930"/>
      </dsp:txXfrm>
    </dsp:sp>
    <dsp:sp modelId="{353F5C9B-E63C-4883-87E9-3A11AFFC301F}">
      <dsp:nvSpPr>
        <dsp:cNvPr id="0" name=""/>
        <dsp:cNvSpPr/>
      </dsp:nvSpPr>
      <dsp:spPr>
        <a:xfrm>
          <a:off x="0" y="2170299"/>
          <a:ext cx="6582555" cy="352800"/>
        </a:xfrm>
        <a:prstGeom prst="rect">
          <a:avLst/>
        </a:prstGeom>
        <a:solidFill>
          <a:schemeClr val="lt1">
            <a:alpha val="90000"/>
            <a:hueOff val="0"/>
            <a:satOff val="0"/>
            <a:lumOff val="0"/>
            <a:alphaOff val="0"/>
          </a:schemeClr>
        </a:solidFill>
        <a:ln w="12700" cap="flat" cmpd="sng" algn="ctr">
          <a:solidFill>
            <a:schemeClr val="accent5">
              <a:hueOff val="-1211792"/>
              <a:satOff val="-34217"/>
              <a:lumOff val="-84"/>
              <a:alphaOff val="0"/>
            </a:schemeClr>
          </a:solidFill>
          <a:prstDash val="solid"/>
        </a:ln>
        <a:effectLst/>
      </dsp:spPr>
      <dsp:style>
        <a:lnRef idx="1">
          <a:scrgbClr r="0" g="0" b="0"/>
        </a:lnRef>
        <a:fillRef idx="1">
          <a:scrgbClr r="0" g="0" b="0"/>
        </a:fillRef>
        <a:effectRef idx="0">
          <a:scrgbClr r="0" g="0" b="0"/>
        </a:effectRef>
        <a:fontRef idx="minor"/>
      </dsp:style>
    </dsp:sp>
    <dsp:sp modelId="{DC72B5C8-514A-43E4-AB35-60D2BC91ABEB}">
      <dsp:nvSpPr>
        <dsp:cNvPr id="0" name=""/>
        <dsp:cNvSpPr/>
      </dsp:nvSpPr>
      <dsp:spPr>
        <a:xfrm>
          <a:off x="329127" y="1963659"/>
          <a:ext cx="4607788" cy="413280"/>
        </a:xfrm>
        <a:prstGeom prst="roundRect">
          <a:avLst/>
        </a:prstGeom>
        <a:gradFill rotWithShape="0">
          <a:gsLst>
            <a:gs pos="0">
              <a:schemeClr val="accent5">
                <a:hueOff val="-1211792"/>
                <a:satOff val="-34217"/>
                <a:lumOff val="-84"/>
                <a:alphaOff val="0"/>
                <a:tint val="65000"/>
                <a:shade val="92000"/>
                <a:satMod val="130000"/>
              </a:schemeClr>
            </a:gs>
            <a:gs pos="45000">
              <a:schemeClr val="accent5">
                <a:hueOff val="-1211792"/>
                <a:satOff val="-34217"/>
                <a:lumOff val="-84"/>
                <a:alphaOff val="0"/>
                <a:tint val="60000"/>
                <a:shade val="99000"/>
                <a:satMod val="120000"/>
              </a:schemeClr>
            </a:gs>
            <a:gs pos="100000">
              <a:schemeClr val="accent5">
                <a:hueOff val="-1211792"/>
                <a:satOff val="-34217"/>
                <a:lumOff val="-84"/>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4163" tIns="0" rIns="174163" bIns="0" numCol="1" spcCol="1270" anchor="ctr" anchorCtr="0">
          <a:noAutofit/>
        </a:bodyPr>
        <a:lstStyle/>
        <a:p>
          <a:pPr marL="0" lvl="0" indent="0" algn="l" defTabSz="622300">
            <a:lnSpc>
              <a:spcPct val="90000"/>
            </a:lnSpc>
            <a:spcBef>
              <a:spcPct val="0"/>
            </a:spcBef>
            <a:spcAft>
              <a:spcPct val="35000"/>
            </a:spcAft>
            <a:buNone/>
          </a:pPr>
          <a:r>
            <a:rPr lang="en-US" sz="1400" kern="1200"/>
            <a:t>Data Analysis</a:t>
          </a:r>
        </a:p>
      </dsp:txBody>
      <dsp:txXfrm>
        <a:off x="349302" y="1983834"/>
        <a:ext cx="4567438" cy="372930"/>
      </dsp:txXfrm>
    </dsp:sp>
    <dsp:sp modelId="{57FDE998-30D2-47E1-B43F-B2D53EF7A681}">
      <dsp:nvSpPr>
        <dsp:cNvPr id="0" name=""/>
        <dsp:cNvSpPr/>
      </dsp:nvSpPr>
      <dsp:spPr>
        <a:xfrm>
          <a:off x="0" y="2805339"/>
          <a:ext cx="6582555" cy="352800"/>
        </a:xfrm>
        <a:prstGeom prst="rect">
          <a:avLst/>
        </a:prstGeom>
        <a:solidFill>
          <a:schemeClr val="lt1">
            <a:alpha val="90000"/>
            <a:hueOff val="0"/>
            <a:satOff val="0"/>
            <a:lumOff val="0"/>
            <a:alphaOff val="0"/>
          </a:schemeClr>
        </a:solidFill>
        <a:ln w="12700" cap="flat" cmpd="sng" algn="ctr">
          <a:solidFill>
            <a:schemeClr val="accent5">
              <a:hueOff val="-1615723"/>
              <a:satOff val="-45622"/>
              <a:lumOff val="-113"/>
              <a:alphaOff val="0"/>
            </a:schemeClr>
          </a:solidFill>
          <a:prstDash val="solid"/>
        </a:ln>
        <a:effectLst/>
      </dsp:spPr>
      <dsp:style>
        <a:lnRef idx="1">
          <a:scrgbClr r="0" g="0" b="0"/>
        </a:lnRef>
        <a:fillRef idx="1">
          <a:scrgbClr r="0" g="0" b="0"/>
        </a:fillRef>
        <a:effectRef idx="0">
          <a:scrgbClr r="0" g="0" b="0"/>
        </a:effectRef>
        <a:fontRef idx="minor"/>
      </dsp:style>
    </dsp:sp>
    <dsp:sp modelId="{DCA2DDE4-199D-443D-8D45-AEC89B23FEDC}">
      <dsp:nvSpPr>
        <dsp:cNvPr id="0" name=""/>
        <dsp:cNvSpPr/>
      </dsp:nvSpPr>
      <dsp:spPr>
        <a:xfrm>
          <a:off x="329127" y="2598699"/>
          <a:ext cx="4607788" cy="413280"/>
        </a:xfrm>
        <a:prstGeom prst="roundRect">
          <a:avLst/>
        </a:prstGeom>
        <a:gradFill rotWithShape="0">
          <a:gsLst>
            <a:gs pos="0">
              <a:schemeClr val="accent5">
                <a:hueOff val="-1615723"/>
                <a:satOff val="-45622"/>
                <a:lumOff val="-113"/>
                <a:alphaOff val="0"/>
                <a:tint val="65000"/>
                <a:shade val="92000"/>
                <a:satMod val="130000"/>
              </a:schemeClr>
            </a:gs>
            <a:gs pos="45000">
              <a:schemeClr val="accent5">
                <a:hueOff val="-1615723"/>
                <a:satOff val="-45622"/>
                <a:lumOff val="-113"/>
                <a:alphaOff val="0"/>
                <a:tint val="60000"/>
                <a:shade val="99000"/>
                <a:satMod val="120000"/>
              </a:schemeClr>
            </a:gs>
            <a:gs pos="100000">
              <a:schemeClr val="accent5">
                <a:hueOff val="-1615723"/>
                <a:satOff val="-45622"/>
                <a:lumOff val="-113"/>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4163" tIns="0" rIns="174163" bIns="0" numCol="1" spcCol="1270" anchor="ctr" anchorCtr="0">
          <a:noAutofit/>
        </a:bodyPr>
        <a:lstStyle/>
        <a:p>
          <a:pPr marL="0" lvl="0" indent="0" algn="l" defTabSz="622300">
            <a:lnSpc>
              <a:spcPct val="90000"/>
            </a:lnSpc>
            <a:spcBef>
              <a:spcPct val="0"/>
            </a:spcBef>
            <a:spcAft>
              <a:spcPct val="35000"/>
            </a:spcAft>
            <a:buNone/>
          </a:pPr>
          <a:r>
            <a:rPr lang="en-US" sz="1400" kern="1200"/>
            <a:t>Methodology</a:t>
          </a:r>
        </a:p>
      </dsp:txBody>
      <dsp:txXfrm>
        <a:off x="349302" y="2618874"/>
        <a:ext cx="4567438" cy="372930"/>
      </dsp:txXfrm>
    </dsp:sp>
    <dsp:sp modelId="{F62508AD-E6EC-432B-917C-7935A09F8ACB}">
      <dsp:nvSpPr>
        <dsp:cNvPr id="0" name=""/>
        <dsp:cNvSpPr/>
      </dsp:nvSpPr>
      <dsp:spPr>
        <a:xfrm>
          <a:off x="0" y="3440379"/>
          <a:ext cx="6582555" cy="352800"/>
        </a:xfrm>
        <a:prstGeom prst="rect">
          <a:avLst/>
        </a:prstGeom>
        <a:solidFill>
          <a:schemeClr val="lt1">
            <a:alpha val="90000"/>
            <a:hueOff val="0"/>
            <a:satOff val="0"/>
            <a:lumOff val="0"/>
            <a:alphaOff val="0"/>
          </a:schemeClr>
        </a:solidFill>
        <a:ln w="12700" cap="flat" cmpd="sng" algn="ctr">
          <a:solidFill>
            <a:schemeClr val="accent5">
              <a:hueOff val="-2019654"/>
              <a:satOff val="-57028"/>
              <a:lumOff val="-141"/>
              <a:alphaOff val="0"/>
            </a:schemeClr>
          </a:solidFill>
          <a:prstDash val="solid"/>
        </a:ln>
        <a:effectLst/>
      </dsp:spPr>
      <dsp:style>
        <a:lnRef idx="1">
          <a:scrgbClr r="0" g="0" b="0"/>
        </a:lnRef>
        <a:fillRef idx="1">
          <a:scrgbClr r="0" g="0" b="0"/>
        </a:fillRef>
        <a:effectRef idx="0">
          <a:scrgbClr r="0" g="0" b="0"/>
        </a:effectRef>
        <a:fontRef idx="minor"/>
      </dsp:style>
    </dsp:sp>
    <dsp:sp modelId="{761FC4C1-B0A7-4CA7-B262-C940958357C0}">
      <dsp:nvSpPr>
        <dsp:cNvPr id="0" name=""/>
        <dsp:cNvSpPr/>
      </dsp:nvSpPr>
      <dsp:spPr>
        <a:xfrm>
          <a:off x="329127" y="3233739"/>
          <a:ext cx="4607788" cy="413280"/>
        </a:xfrm>
        <a:prstGeom prst="roundRect">
          <a:avLst/>
        </a:prstGeom>
        <a:gradFill rotWithShape="0">
          <a:gsLst>
            <a:gs pos="0">
              <a:schemeClr val="accent5">
                <a:hueOff val="-2019654"/>
                <a:satOff val="-57028"/>
                <a:lumOff val="-141"/>
                <a:alphaOff val="0"/>
                <a:tint val="65000"/>
                <a:shade val="92000"/>
                <a:satMod val="130000"/>
              </a:schemeClr>
            </a:gs>
            <a:gs pos="45000">
              <a:schemeClr val="accent5">
                <a:hueOff val="-2019654"/>
                <a:satOff val="-57028"/>
                <a:lumOff val="-141"/>
                <a:alphaOff val="0"/>
                <a:tint val="60000"/>
                <a:shade val="99000"/>
                <a:satMod val="120000"/>
              </a:schemeClr>
            </a:gs>
            <a:gs pos="100000">
              <a:schemeClr val="accent5">
                <a:hueOff val="-2019654"/>
                <a:satOff val="-57028"/>
                <a:lumOff val="-141"/>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4163" tIns="0" rIns="174163" bIns="0" numCol="1" spcCol="1270" anchor="ctr" anchorCtr="0">
          <a:noAutofit/>
        </a:bodyPr>
        <a:lstStyle/>
        <a:p>
          <a:pPr marL="0" lvl="0" indent="0" algn="l" defTabSz="622300">
            <a:lnSpc>
              <a:spcPct val="90000"/>
            </a:lnSpc>
            <a:spcBef>
              <a:spcPct val="0"/>
            </a:spcBef>
            <a:spcAft>
              <a:spcPct val="35000"/>
            </a:spcAft>
            <a:buNone/>
          </a:pPr>
          <a:r>
            <a:rPr lang="en-US" sz="1400" kern="1200"/>
            <a:t>Results</a:t>
          </a:r>
        </a:p>
      </dsp:txBody>
      <dsp:txXfrm>
        <a:off x="349302" y="3253914"/>
        <a:ext cx="4567438" cy="372930"/>
      </dsp:txXfrm>
    </dsp:sp>
    <dsp:sp modelId="{FD6A0080-CF1C-415F-B169-C59B3E6CE965}">
      <dsp:nvSpPr>
        <dsp:cNvPr id="0" name=""/>
        <dsp:cNvSpPr/>
      </dsp:nvSpPr>
      <dsp:spPr>
        <a:xfrm>
          <a:off x="0" y="4075419"/>
          <a:ext cx="6582555" cy="352800"/>
        </a:xfrm>
        <a:prstGeom prst="rect">
          <a:avLst/>
        </a:prstGeom>
        <a:solidFill>
          <a:schemeClr val="lt1">
            <a:alpha val="90000"/>
            <a:hueOff val="0"/>
            <a:satOff val="0"/>
            <a:lumOff val="0"/>
            <a:alphaOff val="0"/>
          </a:schemeClr>
        </a:solidFill>
        <a:ln w="12700" cap="flat" cmpd="sng" algn="ctr">
          <a:solidFill>
            <a:schemeClr val="accent5">
              <a:hueOff val="-2423584"/>
              <a:satOff val="-68433"/>
              <a:lumOff val="-169"/>
              <a:alphaOff val="0"/>
            </a:schemeClr>
          </a:solidFill>
          <a:prstDash val="solid"/>
        </a:ln>
        <a:effectLst/>
      </dsp:spPr>
      <dsp:style>
        <a:lnRef idx="1">
          <a:scrgbClr r="0" g="0" b="0"/>
        </a:lnRef>
        <a:fillRef idx="1">
          <a:scrgbClr r="0" g="0" b="0"/>
        </a:fillRef>
        <a:effectRef idx="0">
          <a:scrgbClr r="0" g="0" b="0"/>
        </a:effectRef>
        <a:fontRef idx="minor"/>
      </dsp:style>
    </dsp:sp>
    <dsp:sp modelId="{18A3CF9E-CCB4-4874-8D8B-F7B187AED671}">
      <dsp:nvSpPr>
        <dsp:cNvPr id="0" name=""/>
        <dsp:cNvSpPr/>
      </dsp:nvSpPr>
      <dsp:spPr>
        <a:xfrm>
          <a:off x="329127" y="3868779"/>
          <a:ext cx="4607788" cy="413280"/>
        </a:xfrm>
        <a:prstGeom prst="roundRect">
          <a:avLst/>
        </a:prstGeom>
        <a:gradFill rotWithShape="0">
          <a:gsLst>
            <a:gs pos="0">
              <a:schemeClr val="accent5">
                <a:hueOff val="-2423584"/>
                <a:satOff val="-68433"/>
                <a:lumOff val="-169"/>
                <a:alphaOff val="0"/>
                <a:tint val="65000"/>
                <a:shade val="92000"/>
                <a:satMod val="130000"/>
              </a:schemeClr>
            </a:gs>
            <a:gs pos="45000">
              <a:schemeClr val="accent5">
                <a:hueOff val="-2423584"/>
                <a:satOff val="-68433"/>
                <a:lumOff val="-169"/>
                <a:alphaOff val="0"/>
                <a:tint val="60000"/>
                <a:shade val="99000"/>
                <a:satMod val="120000"/>
              </a:schemeClr>
            </a:gs>
            <a:gs pos="100000">
              <a:schemeClr val="accent5">
                <a:hueOff val="-2423584"/>
                <a:satOff val="-68433"/>
                <a:lumOff val="-169"/>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4163" tIns="0" rIns="174163" bIns="0" numCol="1" spcCol="1270" anchor="ctr" anchorCtr="0">
          <a:noAutofit/>
        </a:bodyPr>
        <a:lstStyle/>
        <a:p>
          <a:pPr marL="0" lvl="0" indent="0" algn="l" defTabSz="622300">
            <a:lnSpc>
              <a:spcPct val="90000"/>
            </a:lnSpc>
            <a:spcBef>
              <a:spcPct val="0"/>
            </a:spcBef>
            <a:spcAft>
              <a:spcPct val="35000"/>
            </a:spcAft>
            <a:buNone/>
          </a:pPr>
          <a:r>
            <a:rPr lang="en-US" sz="1400" kern="1200"/>
            <a:t>Validation</a:t>
          </a:r>
        </a:p>
      </dsp:txBody>
      <dsp:txXfrm>
        <a:off x="349302" y="3888954"/>
        <a:ext cx="4567438" cy="372930"/>
      </dsp:txXfrm>
    </dsp:sp>
    <dsp:sp modelId="{F6E811C5-0CDC-4776-A8E5-478CD33DCC2C}">
      <dsp:nvSpPr>
        <dsp:cNvPr id="0" name=""/>
        <dsp:cNvSpPr/>
      </dsp:nvSpPr>
      <dsp:spPr>
        <a:xfrm>
          <a:off x="0" y="4710459"/>
          <a:ext cx="6582555" cy="352800"/>
        </a:xfrm>
        <a:prstGeom prst="rect">
          <a:avLst/>
        </a:prstGeom>
        <a:solidFill>
          <a:schemeClr val="lt1">
            <a:alpha val="90000"/>
            <a:hueOff val="0"/>
            <a:satOff val="0"/>
            <a:lumOff val="0"/>
            <a:alphaOff val="0"/>
          </a:schemeClr>
        </a:solidFill>
        <a:ln w="12700" cap="flat" cmpd="sng" algn="ctr">
          <a:solidFill>
            <a:schemeClr val="accent5">
              <a:hueOff val="-2827515"/>
              <a:satOff val="-79839"/>
              <a:lumOff val="-197"/>
              <a:alphaOff val="0"/>
            </a:schemeClr>
          </a:solidFill>
          <a:prstDash val="solid"/>
        </a:ln>
        <a:effectLst/>
      </dsp:spPr>
      <dsp:style>
        <a:lnRef idx="1">
          <a:scrgbClr r="0" g="0" b="0"/>
        </a:lnRef>
        <a:fillRef idx="1">
          <a:scrgbClr r="0" g="0" b="0"/>
        </a:fillRef>
        <a:effectRef idx="0">
          <a:scrgbClr r="0" g="0" b="0"/>
        </a:effectRef>
        <a:fontRef idx="minor"/>
      </dsp:style>
    </dsp:sp>
    <dsp:sp modelId="{9B364764-28F2-4080-866A-C7C7544E90A8}">
      <dsp:nvSpPr>
        <dsp:cNvPr id="0" name=""/>
        <dsp:cNvSpPr/>
      </dsp:nvSpPr>
      <dsp:spPr>
        <a:xfrm>
          <a:off x="329127" y="4503819"/>
          <a:ext cx="4607788" cy="413280"/>
        </a:xfrm>
        <a:prstGeom prst="roundRect">
          <a:avLst/>
        </a:prstGeom>
        <a:gradFill rotWithShape="0">
          <a:gsLst>
            <a:gs pos="0">
              <a:schemeClr val="accent5">
                <a:hueOff val="-2827515"/>
                <a:satOff val="-79839"/>
                <a:lumOff val="-197"/>
                <a:alphaOff val="0"/>
                <a:tint val="65000"/>
                <a:shade val="92000"/>
                <a:satMod val="130000"/>
              </a:schemeClr>
            </a:gs>
            <a:gs pos="45000">
              <a:schemeClr val="accent5">
                <a:hueOff val="-2827515"/>
                <a:satOff val="-79839"/>
                <a:lumOff val="-197"/>
                <a:alphaOff val="0"/>
                <a:tint val="60000"/>
                <a:shade val="99000"/>
                <a:satMod val="120000"/>
              </a:schemeClr>
            </a:gs>
            <a:gs pos="100000">
              <a:schemeClr val="accent5">
                <a:hueOff val="-2827515"/>
                <a:satOff val="-79839"/>
                <a:lumOff val="-197"/>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4163" tIns="0" rIns="174163" bIns="0" numCol="1" spcCol="1270" anchor="ctr" anchorCtr="0">
          <a:noAutofit/>
        </a:bodyPr>
        <a:lstStyle/>
        <a:p>
          <a:pPr marL="0" lvl="0" indent="0" algn="l" defTabSz="622300">
            <a:lnSpc>
              <a:spcPct val="90000"/>
            </a:lnSpc>
            <a:spcBef>
              <a:spcPct val="0"/>
            </a:spcBef>
            <a:spcAft>
              <a:spcPct val="35000"/>
            </a:spcAft>
            <a:buNone/>
          </a:pPr>
          <a:r>
            <a:rPr lang="en-US" sz="1400" kern="1200"/>
            <a:t>Conclusions</a:t>
          </a:r>
        </a:p>
      </dsp:txBody>
      <dsp:txXfrm>
        <a:off x="349302" y="4523994"/>
        <a:ext cx="4567438" cy="37293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5T16:18:33.689"/>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5T16:19:49.236"/>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1,'2511'0,"-2499"-1,0 1,0 1,0 0,16 5,-5 2</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5T16:19:50.313"/>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72,'1846'0,"-1744"-5,-1-4,123-28,-155 24,-22 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5T16:19:51.854"/>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0,'2172'0,"-2143"0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5T16:19:53.263"/>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81,'0'1,"0"0,0-1,1 1,-1 0,0 0,0-1,0 1,1 0,-1-1,0 1,1 0,-1-1,1 1,-1-1,1 1,-1 0,1-1,-1 1,1-1,-1 1,1-1,0 0,-1 1,1-1,0 0,-1 1,1-1,1 0,26 6,-21-5,491 15,-359-16,169-1,384-50,-468 19,293-3,-471 35</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5T16:19:56.152"/>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0 193,'4'1,"0"0,0 0,0 1,0-1,-1 1,1 0,0 0,-1 0,5 4,11 6,12 2,1-2,0-1,0-1,1-1,1-2,36 2,211 4,-269-13,109-2,0-6,151-29,229-73,-447 97,250-46,-213 43,29-9,-60 11,91-9,-132 21,0 1,0 2,0 0,0 1,-1 0,1 2,-1 0,1 1,18 8,-27-8,-1-1,-1 1,1 1,-1-1,0 1,13 13,3 8</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5T16:19:57.638"/>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77,'357'3,"388"-7,-408-20,-153 9,-41-2,21-1,-126 16</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5T16:19:59.827"/>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39,'81'0,"783"-15,452-9,-1194 24,-81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5T16:20:01.413"/>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0 116,'414'2,"451"-5,-767-4,-1-5,0-5,97-28,-146 33,46-6,-60 14</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5T16:20:03.606"/>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1,'2469'0,"-2438"0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5T16:20:04.838"/>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42,'460'2,"494"-5,-654-18,-178 9,0 5,128 10,-214 1,1 1,-1 2,0 2,0 1,-1 2,-1 2,0 1,37 22,-24-7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5T16:19:34.212"/>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0,'19'1,"0"1,-1 1,36 9,-6 0,78 9,223 8,133-29,-217-4,904 4,-1138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5T16:20:07.948"/>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1,'273'8,"-2"12,485 101,-588-90,0-7,2-7,177-6,-256-11,0 5,-1 4,144 32,-159-22</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5T16:20:08.962"/>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40,'26'-7,"34"-1,26 0,19 1,9 3,0 1,-8 1,-2 2,-6 0,-7 0,-5 0,1 1,-1-1,-9 0,3 0,-7 0,-16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5T16:20:10.017"/>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1,'2224'0,"-2176"0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5T16:20:11.049"/>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40,'1018'-20,"-51"0,-213 22,-722-2</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5T16:20:15.435"/>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0 140,'51'0,"1230"-24,-1185 19,392-36,16-1,-417 37,43-9,-81 6</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5T16:20:16.537"/>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0 311,'158'-4,"242"-37,140-68,18-2,-394 89,233-1,-156 26,-192-2</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5T16:16:18.599"/>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0,'92'0,"1078"29,-879-22,-76-4,-159 3,1 2,102 31,-119-29,-12 0,1 1,-1 1,33 21,-11-7,-22-12,-9-3,1-2,0 0,0-1,23 5,-12-7</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5T16:16:22.100"/>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0 192,'27'-1,"1"-2,51-10,-13 0,85-11,10-3,239-10,-351 34,60-11,31-2,20-4,-10 1,-117 17</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5T16:16:27.146"/>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78,'48'-2,"51"-9,-5 1,109-8,364-18,368 35,-450 3,-454-2</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5T16:16:29.160"/>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0 116,'146'-7,"251"-44,6-3,-13 51,-207 5,-136-2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5T16:19:35.419"/>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0,'560'17,"-398"-2,224 48,-237-21,-110-29,1-1,1-2,0-2,0-1,57 1,-23-10,-42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5T16:16:32.292"/>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0,'2239'0,"-2207"0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5T16:16:35.293"/>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1 154,'7'-1,"-1"0,1 0,-1 0,1-1,-1 1,7-4,19-5,146-23,184-10,-352 42,219-10,-52 4,-61-10,3 0,-80 15</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5T16:16:37.611"/>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40,'288'-15,"-47"0,1053 5,-836 11,-429-1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5T16:16:39.208"/>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39,'479'-19,"35"0,-255 20,-227-1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5T16:16:41.071"/>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76,'1664'-49,"-967"23,-668 26</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5T16:16:42.659"/>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16,'1447'0,"-1435"0,-1 0,1-1,-1 0,16-4,-4-3</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5T16:16:52.455"/>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1,'2179'0,"-2132"0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5T16:16:54.469"/>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0 182,'145'2,"163"-5,-254-4,-1-2,0-3,-1-2,52-20,-48 14,1 3,1 2,65-8,77 18,-26 2,-8-12,-99 9</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5T16:16:59.107"/>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2,'245'-1,"277"3,-252 16,56 1,404-18,-340-3,-343 2</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5T16:17:00.355"/>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78,'133'1,"402"-16,-383 3,175-24,-284 30,61-3,-73 9</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5T16:19:39.200"/>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1,'2776'0,"-2744"0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5T16:17:05.824"/>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41,'313'-18,"-55"1,651 12,-542 6,-61 19,-65-2,-85-16,-121-2</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5T16:17:07.957"/>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41,'486'-22,"-267"6,233 14,-202 5,510-3,-728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5T16:17:09.957"/>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1,'2662'0,"-2631"0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5T16:17:11.164"/>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0,'1552'0,"-1511"3,1 2,-1 2,0 1,74 26,18 4,-78-26</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5T16:17:14.139"/>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1,'2483'0,"-2429"0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5T16:17:15.806"/>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0 117,'67'-3,"-1"-3,114-27,-45 8,54 0,1 8,210 10,-105 9,-262-2</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5T16:17:17.761"/>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0 116,'7'6,"0"-1,0 0,0 0,1-1,-1 0,1 0,0-1,0 0,13 3,79 11,-88-15,136 11,0-7,150-12,-167-7,219-52,64-8,-192 64,5-1,159-13,-345 23</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5T16:17:19.681"/>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40,'168'2,"193"-5,-167-15,64-3,704 23,-931-2</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5T16:17:24.470"/>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0 179,'31'12,"-9"-2,14-3,1-1,0-2,-1-1,72-5,-37 0,966 1,-1003 0,1-1,-1-1,1-2,-1-2,60-19,162-51,-203 65,-1 3,1 2,56 0,-45 3,0-3,121-30,-136 25</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5T16:17:26.293"/>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16,'2112'0,"-2098"0,0-1,0 0,21-4,-8-4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5T16:19:40.275"/>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1,'1307'67,"-403"-20,-875-48</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5T16:18:10.524"/>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5T16:21:54.018"/>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5T16:19:42.775"/>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0,'2227'0,"-1953"22,-154-9,-83-10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5T16:19:44.761"/>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77,'379'2,"423"-5,-396-34,-253 18,206 0,-331 19</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5T16:19:46.613"/>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0,'2620'0,"-2588"0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5T16:19:47.997"/>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0 116,'49'-3,"0"-2,77-17,-5 0,135-10,324 0,-58 35,-485-3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199B34-3B91-41E0-8E86-72B36C89F88D}" type="datetimeFigureOut">
              <a:rPr lang="en-US" smtClean="0"/>
              <a:t>12/3/2022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8CBDD-C7A6-4848-BC66-70013E0A1054}" type="slidenum">
              <a:rPr lang="en-US" smtClean="0"/>
              <a:t>‹#›</a:t>
            </a:fld>
            <a:endParaRPr lang="en-US"/>
          </a:p>
        </p:txBody>
      </p:sp>
    </p:spTree>
    <p:extLst>
      <p:ext uri="{BB962C8B-B14F-4D97-AF65-F5344CB8AC3E}">
        <p14:creationId xmlns:p14="http://schemas.microsoft.com/office/powerpoint/2010/main" val="2592118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3D2A7495-3DA4-4A4C-B205-04C0D4909253}" type="datetime1">
              <a:rPr lang="en-US" smtClean="0"/>
              <a:t>12/3/2022</a:t>
            </a:fld>
            <a:endParaRPr lang="en-US"/>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r>
              <a:rPr lang="en-US"/>
              <a:t>Z. Li and D. Hoiem, "Learning without Forgetting," in IEEE Transactions on Pattern Analysis and Machine Intelligence, vol. 40, no. 12, pp. 2935-2947, 1 Dec. 2018, doi: 10.1109/TPAMI.2017.2773081. </a:t>
            </a:r>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52231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28061C6E-B479-405F-AC77-818C9B603FE9}" type="datetime1">
              <a:rPr lang="en-US" smtClean="0"/>
              <a:t>12/3/2022</a:t>
            </a:fld>
            <a:endParaRPr lang="en-US"/>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a:t>Z. Li and D. Hoiem, "Learning without Forgetting," in IEEE Transactions on Pattern Analysis and Machine Intelligence, vol. 40, no. 12, pp. 2935-2947, 1 Dec. 2018, doi: 10.1109/TPAMI.2017.2773081. </a:t>
            </a:r>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5E5C2623-9062-4756-8BC6-04ADE25F8F83}" type="datetime1">
              <a:rPr lang="en-US" smtClean="0"/>
              <a:t>12/3/2022</a:t>
            </a:fld>
            <a:endParaRPr lang="en-US"/>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a:t>Z. Li and D. Hoiem, "Learning without Forgetting," in IEEE Transactions on Pattern Analysis and Machine Intelligence, vol. 40, no. 12, pp. 2935-2947, 1 Dec. 2018, doi: 10.1109/TPAMI.2017.2773081. </a:t>
            </a:r>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72251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480C4D4B-3264-49B7-AD38-9375EC52C0FA}" type="datetime1">
              <a:rPr lang="en-US" smtClean="0"/>
              <a:t>12/3/2022</a:t>
            </a:fld>
            <a:endParaRPr lang="en-US"/>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r>
              <a:rPr lang="en-US"/>
              <a:t>Z. Li and D. Hoiem, "Learning without Forgetting," in IEEE Transactions on Pattern Analysis and Machine Intelligence, vol. 40, no. 12, pp. 2935-2947, 1 Dec. 2018, doi: 10.1109/TPAMI.2017.2773081. </a:t>
            </a:r>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73" r:id="rId1"/>
    <p:sldLayoutId id="2147483672" r:id="rId2"/>
    <p:sldLayoutId id="2147483671" r:id="rId3"/>
  </p:sldLayoutIdLst>
  <p:hf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3.xml"/><Relationship Id="rId1" Type="http://schemas.openxmlformats.org/officeDocument/2006/relationships/themeOverride" Target="../theme/themeOverride1.xml"/><Relationship Id="rId4" Type="http://schemas.openxmlformats.org/officeDocument/2006/relationships/hyperlink" Target="https://www.publicdomainpictures.net/en/view-image.php?image=266332&amp;picture=network-totally-001"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3" Type="http://schemas.openxmlformats.org/officeDocument/2006/relationships/customXml" Target="../ink/ink6.xml"/><Relationship Id="rId18" Type="http://schemas.openxmlformats.org/officeDocument/2006/relationships/image" Target="../media/image18.png"/><Relationship Id="rId26" Type="http://schemas.openxmlformats.org/officeDocument/2006/relationships/image" Target="../media/image22.png"/><Relationship Id="rId39" Type="http://schemas.openxmlformats.org/officeDocument/2006/relationships/customXml" Target="../ink/ink19.xml"/><Relationship Id="rId3" Type="http://schemas.openxmlformats.org/officeDocument/2006/relationships/customXml" Target="../ink/ink1.xml"/><Relationship Id="rId21" Type="http://schemas.openxmlformats.org/officeDocument/2006/relationships/customXml" Target="../ink/ink10.xml"/><Relationship Id="rId34" Type="http://schemas.openxmlformats.org/officeDocument/2006/relationships/image" Target="../media/image26.png"/><Relationship Id="rId42" Type="http://schemas.openxmlformats.org/officeDocument/2006/relationships/image" Target="../media/image30.png"/><Relationship Id="rId47" Type="http://schemas.openxmlformats.org/officeDocument/2006/relationships/customXml" Target="../ink/ink23.xml"/><Relationship Id="rId50" Type="http://schemas.openxmlformats.org/officeDocument/2006/relationships/image" Target="../media/image34.png"/><Relationship Id="rId7" Type="http://schemas.openxmlformats.org/officeDocument/2006/relationships/customXml" Target="../ink/ink3.xml"/><Relationship Id="rId12" Type="http://schemas.openxmlformats.org/officeDocument/2006/relationships/image" Target="../media/image15.png"/><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38" Type="http://schemas.openxmlformats.org/officeDocument/2006/relationships/image" Target="../media/image28.png"/><Relationship Id="rId46" Type="http://schemas.openxmlformats.org/officeDocument/2006/relationships/image" Target="../media/image32.png"/><Relationship Id="rId2" Type="http://schemas.openxmlformats.org/officeDocument/2006/relationships/image" Target="../media/image10.PNG"/><Relationship Id="rId16" Type="http://schemas.openxmlformats.org/officeDocument/2006/relationships/image" Target="../media/image17.png"/><Relationship Id="rId20" Type="http://schemas.openxmlformats.org/officeDocument/2006/relationships/image" Target="../media/image19.png"/><Relationship Id="rId29" Type="http://schemas.openxmlformats.org/officeDocument/2006/relationships/customXml" Target="../ink/ink14.xml"/><Relationship Id="rId41" Type="http://schemas.openxmlformats.org/officeDocument/2006/relationships/customXml" Target="../ink/ink20.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customXml" Target="../ink/ink5.xml"/><Relationship Id="rId24" Type="http://schemas.openxmlformats.org/officeDocument/2006/relationships/image" Target="../media/image21.png"/><Relationship Id="rId32" Type="http://schemas.openxmlformats.org/officeDocument/2006/relationships/image" Target="../media/image25.png"/><Relationship Id="rId37" Type="http://schemas.openxmlformats.org/officeDocument/2006/relationships/customXml" Target="../ink/ink18.xml"/><Relationship Id="rId40" Type="http://schemas.openxmlformats.org/officeDocument/2006/relationships/image" Target="../media/image29.png"/><Relationship Id="rId45" Type="http://schemas.openxmlformats.org/officeDocument/2006/relationships/customXml" Target="../ink/ink22.xml"/><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23.png"/><Relationship Id="rId36" Type="http://schemas.openxmlformats.org/officeDocument/2006/relationships/image" Target="../media/image27.png"/><Relationship Id="rId49" Type="http://schemas.openxmlformats.org/officeDocument/2006/relationships/customXml" Target="../ink/ink24.xml"/><Relationship Id="rId10" Type="http://schemas.openxmlformats.org/officeDocument/2006/relationships/image" Target="../media/image14.png"/><Relationship Id="rId19" Type="http://schemas.openxmlformats.org/officeDocument/2006/relationships/customXml" Target="../ink/ink9.xml"/><Relationship Id="rId31" Type="http://schemas.openxmlformats.org/officeDocument/2006/relationships/customXml" Target="../ink/ink15.xml"/><Relationship Id="rId44" Type="http://schemas.openxmlformats.org/officeDocument/2006/relationships/image" Target="../media/image31.png"/><Relationship Id="rId52" Type="http://schemas.openxmlformats.org/officeDocument/2006/relationships/image" Target="../media/image35.png"/><Relationship Id="rId4" Type="http://schemas.openxmlformats.org/officeDocument/2006/relationships/image" Target="../media/image11.png"/><Relationship Id="rId9" Type="http://schemas.openxmlformats.org/officeDocument/2006/relationships/customXml" Target="../ink/ink4.xml"/><Relationship Id="rId14" Type="http://schemas.openxmlformats.org/officeDocument/2006/relationships/image" Target="../media/image16.png"/><Relationship Id="rId22" Type="http://schemas.openxmlformats.org/officeDocument/2006/relationships/image" Target="../media/image20.png"/><Relationship Id="rId27" Type="http://schemas.openxmlformats.org/officeDocument/2006/relationships/customXml" Target="../ink/ink13.xml"/><Relationship Id="rId30" Type="http://schemas.openxmlformats.org/officeDocument/2006/relationships/image" Target="../media/image24.png"/><Relationship Id="rId35" Type="http://schemas.openxmlformats.org/officeDocument/2006/relationships/customXml" Target="../ink/ink17.xml"/><Relationship Id="rId43" Type="http://schemas.openxmlformats.org/officeDocument/2006/relationships/customXml" Target="../ink/ink21.xml"/><Relationship Id="rId48" Type="http://schemas.openxmlformats.org/officeDocument/2006/relationships/image" Target="../media/image33.png"/><Relationship Id="rId8" Type="http://schemas.openxmlformats.org/officeDocument/2006/relationships/image" Target="../media/image13.png"/><Relationship Id="rId51" Type="http://schemas.openxmlformats.org/officeDocument/2006/relationships/customXml" Target="../ink/ink25.xml"/></Relationships>
</file>

<file path=ppt/slides/_rels/slide15.xml.rels><?xml version="1.0" encoding="UTF-8" standalone="yes"?>
<Relationships xmlns="http://schemas.openxmlformats.org/package/2006/relationships"><Relationship Id="rId13" Type="http://schemas.openxmlformats.org/officeDocument/2006/relationships/customXml" Target="../ink/ink31.xml"/><Relationship Id="rId18" Type="http://schemas.openxmlformats.org/officeDocument/2006/relationships/image" Target="../media/image44.png"/><Relationship Id="rId26" Type="http://schemas.openxmlformats.org/officeDocument/2006/relationships/image" Target="../media/image48.png"/><Relationship Id="rId39" Type="http://schemas.openxmlformats.org/officeDocument/2006/relationships/customXml" Target="../ink/ink44.xml"/><Relationship Id="rId3" Type="http://schemas.openxmlformats.org/officeDocument/2006/relationships/customXml" Target="../ink/ink26.xml"/><Relationship Id="rId21" Type="http://schemas.openxmlformats.org/officeDocument/2006/relationships/customXml" Target="../ink/ink35.xml"/><Relationship Id="rId34" Type="http://schemas.openxmlformats.org/officeDocument/2006/relationships/image" Target="../media/image52.png"/><Relationship Id="rId42" Type="http://schemas.openxmlformats.org/officeDocument/2006/relationships/image" Target="../media/image56.png"/><Relationship Id="rId47" Type="http://schemas.openxmlformats.org/officeDocument/2006/relationships/customXml" Target="../ink/ink48.xml"/><Relationship Id="rId50" Type="http://schemas.openxmlformats.org/officeDocument/2006/relationships/image" Target="../media/image60.png"/><Relationship Id="rId7" Type="http://schemas.openxmlformats.org/officeDocument/2006/relationships/customXml" Target="../ink/ink28.xml"/><Relationship Id="rId12" Type="http://schemas.openxmlformats.org/officeDocument/2006/relationships/image" Target="../media/image41.png"/><Relationship Id="rId17" Type="http://schemas.openxmlformats.org/officeDocument/2006/relationships/customXml" Target="../ink/ink33.xml"/><Relationship Id="rId25" Type="http://schemas.openxmlformats.org/officeDocument/2006/relationships/customXml" Target="../ink/ink37.xml"/><Relationship Id="rId33" Type="http://schemas.openxmlformats.org/officeDocument/2006/relationships/customXml" Target="../ink/ink41.xml"/><Relationship Id="rId38" Type="http://schemas.openxmlformats.org/officeDocument/2006/relationships/image" Target="../media/image54.png"/><Relationship Id="rId46" Type="http://schemas.openxmlformats.org/officeDocument/2006/relationships/image" Target="../media/image58.png"/><Relationship Id="rId2" Type="http://schemas.openxmlformats.org/officeDocument/2006/relationships/image" Target="../media/image36.png"/><Relationship Id="rId16" Type="http://schemas.openxmlformats.org/officeDocument/2006/relationships/image" Target="../media/image43.png"/><Relationship Id="rId20" Type="http://schemas.openxmlformats.org/officeDocument/2006/relationships/image" Target="../media/image45.png"/><Relationship Id="rId29" Type="http://schemas.openxmlformats.org/officeDocument/2006/relationships/customXml" Target="../ink/ink39.xml"/><Relationship Id="rId41" Type="http://schemas.openxmlformats.org/officeDocument/2006/relationships/customXml" Target="../ink/ink45.xml"/><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customXml" Target="../ink/ink30.xml"/><Relationship Id="rId24" Type="http://schemas.openxmlformats.org/officeDocument/2006/relationships/image" Target="../media/image47.png"/><Relationship Id="rId32" Type="http://schemas.openxmlformats.org/officeDocument/2006/relationships/image" Target="../media/image51.png"/><Relationship Id="rId37" Type="http://schemas.openxmlformats.org/officeDocument/2006/relationships/customXml" Target="../ink/ink43.xml"/><Relationship Id="rId40" Type="http://schemas.openxmlformats.org/officeDocument/2006/relationships/image" Target="../media/image55.png"/><Relationship Id="rId45" Type="http://schemas.openxmlformats.org/officeDocument/2006/relationships/customXml" Target="../ink/ink47.xml"/><Relationship Id="rId5" Type="http://schemas.openxmlformats.org/officeDocument/2006/relationships/customXml" Target="../ink/ink27.xml"/><Relationship Id="rId15" Type="http://schemas.openxmlformats.org/officeDocument/2006/relationships/customXml" Target="../ink/ink32.xml"/><Relationship Id="rId23" Type="http://schemas.openxmlformats.org/officeDocument/2006/relationships/customXml" Target="../ink/ink36.xml"/><Relationship Id="rId28" Type="http://schemas.openxmlformats.org/officeDocument/2006/relationships/image" Target="../media/image49.png"/><Relationship Id="rId36" Type="http://schemas.openxmlformats.org/officeDocument/2006/relationships/image" Target="../media/image53.png"/><Relationship Id="rId49" Type="http://schemas.openxmlformats.org/officeDocument/2006/relationships/customXml" Target="../ink/ink49.xml"/><Relationship Id="rId10" Type="http://schemas.openxmlformats.org/officeDocument/2006/relationships/image" Target="../media/image40.png"/><Relationship Id="rId19" Type="http://schemas.openxmlformats.org/officeDocument/2006/relationships/customXml" Target="../ink/ink34.xml"/><Relationship Id="rId31" Type="http://schemas.openxmlformats.org/officeDocument/2006/relationships/customXml" Target="../ink/ink40.xml"/><Relationship Id="rId44" Type="http://schemas.openxmlformats.org/officeDocument/2006/relationships/image" Target="../media/image57.png"/><Relationship Id="rId52" Type="http://schemas.openxmlformats.org/officeDocument/2006/relationships/image" Target="../media/image11.png"/><Relationship Id="rId4" Type="http://schemas.openxmlformats.org/officeDocument/2006/relationships/image" Target="../media/image37.png"/><Relationship Id="rId9" Type="http://schemas.openxmlformats.org/officeDocument/2006/relationships/customXml" Target="../ink/ink29.xml"/><Relationship Id="rId14" Type="http://schemas.openxmlformats.org/officeDocument/2006/relationships/image" Target="../media/image42.png"/><Relationship Id="rId22" Type="http://schemas.openxmlformats.org/officeDocument/2006/relationships/image" Target="../media/image46.png"/><Relationship Id="rId27" Type="http://schemas.openxmlformats.org/officeDocument/2006/relationships/customXml" Target="../ink/ink38.xml"/><Relationship Id="rId30" Type="http://schemas.openxmlformats.org/officeDocument/2006/relationships/image" Target="../media/image50.png"/><Relationship Id="rId35" Type="http://schemas.openxmlformats.org/officeDocument/2006/relationships/customXml" Target="../ink/ink42.xml"/><Relationship Id="rId43" Type="http://schemas.openxmlformats.org/officeDocument/2006/relationships/customXml" Target="../ink/ink46.xml"/><Relationship Id="rId48" Type="http://schemas.openxmlformats.org/officeDocument/2006/relationships/image" Target="../media/image59.png"/><Relationship Id="rId8" Type="http://schemas.openxmlformats.org/officeDocument/2006/relationships/image" Target="../media/image39.png"/><Relationship Id="rId51" Type="http://schemas.openxmlformats.org/officeDocument/2006/relationships/customXml" Target="../ink/ink50.xml"/></Relationships>
</file>

<file path=ppt/slides/_rels/slide16.xml.rels><?xml version="1.0" encoding="UTF-8" standalone="yes"?>
<Relationships xmlns="http://schemas.openxmlformats.org/package/2006/relationships"><Relationship Id="rId3" Type="http://schemas.openxmlformats.org/officeDocument/2006/relationships/customXml" Target="../ink/ink51.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viso.ai/deep-learning/object-detection/#:~:text=YOLOv7%20is%20the%20fastest%20and,model%20for%20computer%20vision%20task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5.svg"/><Relationship Id="rId2" Type="http://schemas.openxmlformats.org/officeDocument/2006/relationships/image" Target="../media/image6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miro.medium.com/max/552/0*JAARezrlXLYic04o.webp" TargetMode="External"/><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hyperlink" Target="https://miro.medium.com/max/640/0*zs2zJGdh92YUH98A.webp" TargetMode="Externa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www.cis.upenn.edu/~jshi/ped_html/PennFudanPed.zip" TargetMode="External"/><Relationship Id="rId2" Type="http://schemas.openxmlformats.org/officeDocument/2006/relationships/hyperlink" Target="https://cocodataset.org/#download"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cis.upenn.edu/~jshi/ped_html/PennFudanPed.zip" TargetMode="External"/><Relationship Id="rId2" Type="http://schemas.openxmlformats.org/officeDocument/2006/relationships/hyperlink" Target="https://cocodataset.org/#download"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0">
            <a:extLst>
              <a:ext uri="{FF2B5EF4-FFF2-40B4-BE49-F238E27FC236}">
                <a16:creationId xmlns:a16="http://schemas.microsoft.com/office/drawing/2014/main" id="{F1314C34-F582-4EEF-86CE-F88761E52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a:stretch/>
        </p:blipFill>
        <p:spPr>
          <a:xfrm>
            <a:off x="-1" y="10"/>
            <a:ext cx="12191999" cy="6857990"/>
          </a:xfrm>
          <a:prstGeom prst="rect">
            <a:avLst/>
          </a:prstGeom>
        </p:spPr>
      </p:pic>
      <p:sp>
        <p:nvSpPr>
          <p:cNvPr id="49" name="Rectangle 42">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735791" y="3331444"/>
            <a:ext cx="6470692" cy="1229306"/>
          </a:xfrm>
        </p:spPr>
        <p:txBody>
          <a:bodyPr>
            <a:normAutofit/>
          </a:bodyPr>
          <a:lstStyle/>
          <a:p>
            <a:r>
              <a:rPr lang="en-US" sz="2600" dirty="0">
                <a:solidFill>
                  <a:schemeClr val="tx1"/>
                </a:solidFill>
              </a:rPr>
              <a:t>LEARNING WITHOUT FORGETTING</a:t>
            </a:r>
            <a:br>
              <a:rPr lang="en-US" sz="2600" dirty="0">
                <a:solidFill>
                  <a:schemeClr val="tx1"/>
                </a:solidFill>
              </a:rPr>
            </a:br>
            <a:br>
              <a:rPr lang="en-US" sz="2600" dirty="0">
                <a:solidFill>
                  <a:schemeClr val="tx1"/>
                </a:solidFill>
              </a:rPr>
            </a:br>
            <a:r>
              <a:rPr lang="en-US" sz="2600" dirty="0">
                <a:solidFill>
                  <a:schemeClr val="tx1"/>
                </a:solidFill>
              </a:rPr>
              <a:t>Authors: </a:t>
            </a:r>
            <a:r>
              <a:rPr lang="en-US" sz="2600" dirty="0" err="1">
                <a:solidFill>
                  <a:schemeClr val="tx1"/>
                </a:solidFill>
              </a:rPr>
              <a:t>Zhizhong</a:t>
            </a:r>
            <a:r>
              <a:rPr lang="en-US" sz="2600" dirty="0">
                <a:solidFill>
                  <a:schemeClr val="tx1"/>
                </a:solidFill>
              </a:rPr>
              <a:t> Li, Derek </a:t>
            </a:r>
            <a:r>
              <a:rPr lang="en-US" sz="2600" dirty="0" err="1">
                <a:solidFill>
                  <a:schemeClr val="tx1"/>
                </a:solidFill>
              </a:rPr>
              <a:t>Hoiem</a:t>
            </a:r>
            <a:endParaRPr lang="en-US" sz="2600" dirty="0">
              <a:solidFill>
                <a:schemeClr val="tx1"/>
              </a:solidFill>
            </a:endParaRP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735791" y="4735799"/>
            <a:ext cx="6470693" cy="605256"/>
          </a:xfrm>
        </p:spPr>
        <p:txBody>
          <a:bodyPr>
            <a:normAutofit/>
          </a:bodyPr>
          <a:lstStyle/>
          <a:p>
            <a:pPr>
              <a:lnSpc>
                <a:spcPct val="100000"/>
              </a:lnSpc>
            </a:pPr>
            <a:r>
              <a:rPr lang="en-US" sz="1100">
                <a:latin typeface="Bookman Old Style (Headings)"/>
              </a:rPr>
              <a:t>Presented By: Projna Saha</a:t>
            </a:r>
          </a:p>
          <a:p>
            <a:pPr>
              <a:lnSpc>
                <a:spcPct val="100000"/>
              </a:lnSpc>
            </a:pPr>
            <a:r>
              <a:rPr lang="en-US" sz="1100">
                <a:latin typeface="Bookman Old Style (Headings)"/>
              </a:rPr>
              <a:t>Student ID: 101194745</a:t>
            </a:r>
          </a:p>
        </p:txBody>
      </p:sp>
      <p:cxnSp>
        <p:nvCxnSpPr>
          <p:cNvPr id="50" name="Straight Connector 44">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2429"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47" name="!!footer rectangle">
            <a:extLst>
              <a:ext uri="{FF2B5EF4-FFF2-40B4-BE49-F238E27FC236}">
                <a16:creationId xmlns:a16="http://schemas.microsoft.com/office/drawing/2014/main" id="{C390A367-0330-4E03-9D5F-40308A797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Footer Placeholder 7">
            <a:extLst>
              <a:ext uri="{FF2B5EF4-FFF2-40B4-BE49-F238E27FC236}">
                <a16:creationId xmlns:a16="http://schemas.microsoft.com/office/drawing/2014/main" id="{64EE054B-C1C9-90D4-81CF-3E369C39CB1B}"/>
              </a:ext>
            </a:extLst>
          </p:cNvPr>
          <p:cNvSpPr>
            <a:spLocks noGrp="1"/>
          </p:cNvSpPr>
          <p:nvPr>
            <p:ph type="ftr" sz="quarter" idx="11"/>
          </p:nvPr>
        </p:nvSpPr>
        <p:spPr>
          <a:xfrm>
            <a:off x="1097278" y="6446838"/>
            <a:ext cx="10093885" cy="365125"/>
          </a:xfrm>
        </p:spPr>
        <p:txBody>
          <a:bodyPr>
            <a:noAutofit/>
          </a:bodyPr>
          <a:lstStyle/>
          <a:p>
            <a:pPr>
              <a:spcAft>
                <a:spcPts val="600"/>
              </a:spcAft>
            </a:pPr>
            <a:r>
              <a:rPr lang="en-US" sz="1100" dirty="0"/>
              <a:t>Z. Li and D. </a:t>
            </a:r>
            <a:r>
              <a:rPr lang="en-US" sz="1100" dirty="0" err="1"/>
              <a:t>Hoiem</a:t>
            </a:r>
            <a:r>
              <a:rPr lang="en-US" sz="1100" dirty="0"/>
              <a:t>, "Learning without Forgetting," in IEEE Transactions on Pattern Analysis and Machine Intelligence, vol. 40, no. 12, pp. 2935-2947, 1 Dec. 2018, </a:t>
            </a:r>
            <a:r>
              <a:rPr lang="en-US" sz="1100" dirty="0" err="1"/>
              <a:t>doi</a:t>
            </a:r>
            <a:r>
              <a:rPr lang="en-US" sz="1100" dirty="0"/>
              <a:t>: 10.1109/TPAMI.2017.2773081. </a:t>
            </a:r>
          </a:p>
        </p:txBody>
      </p:sp>
      <p:sp>
        <p:nvSpPr>
          <p:cNvPr id="7" name="Slide Number Placeholder 6">
            <a:extLst>
              <a:ext uri="{FF2B5EF4-FFF2-40B4-BE49-F238E27FC236}">
                <a16:creationId xmlns:a16="http://schemas.microsoft.com/office/drawing/2014/main" id="{10FCFF7F-2A18-0F1E-6DA4-C913C01EC9C3}"/>
              </a:ext>
            </a:extLst>
          </p:cNvPr>
          <p:cNvSpPr>
            <a:spLocks noGrp="1"/>
          </p:cNvSpPr>
          <p:nvPr>
            <p:ph type="sldNum" sz="quarter" idx="12"/>
          </p:nvPr>
        </p:nvSpPr>
        <p:spPr>
          <a:xfrm>
            <a:off x="10993582" y="6446838"/>
            <a:ext cx="780010" cy="365125"/>
          </a:xfrm>
        </p:spPr>
        <p:txBody>
          <a:bodyPr>
            <a:normAutofit/>
          </a:bodyPr>
          <a:lstStyle/>
          <a:p>
            <a:pPr>
              <a:spcAft>
                <a:spcPts val="600"/>
              </a:spcAft>
            </a:pPr>
            <a:r>
              <a:rPr lang="en-US"/>
              <a:t> </a:t>
            </a:r>
          </a:p>
        </p:txBody>
      </p:sp>
    </p:spTree>
    <p:extLst>
      <p:ext uri="{BB962C8B-B14F-4D97-AF65-F5344CB8AC3E}">
        <p14:creationId xmlns:p14="http://schemas.microsoft.com/office/powerpoint/2010/main" val="31000756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61E45-578E-F015-68D4-40D98F647E29}"/>
              </a:ext>
            </a:extLst>
          </p:cNvPr>
          <p:cNvSpPr>
            <a:spLocks noGrp="1"/>
          </p:cNvSpPr>
          <p:nvPr>
            <p:ph type="title"/>
          </p:nvPr>
        </p:nvSpPr>
        <p:spPr/>
        <p:txBody>
          <a:bodyPr/>
          <a:lstStyle/>
          <a:p>
            <a:r>
              <a:rPr lang="en-US" dirty="0"/>
              <a:t>Dataset Preprocessing</a:t>
            </a:r>
          </a:p>
        </p:txBody>
      </p:sp>
      <p:sp>
        <p:nvSpPr>
          <p:cNvPr id="3" name="Content Placeholder 2">
            <a:extLst>
              <a:ext uri="{FF2B5EF4-FFF2-40B4-BE49-F238E27FC236}">
                <a16:creationId xmlns:a16="http://schemas.microsoft.com/office/drawing/2014/main" id="{55EE9EFD-72B3-CA2A-7F5E-54DB3C218844}"/>
              </a:ext>
            </a:extLst>
          </p:cNvPr>
          <p:cNvSpPr>
            <a:spLocks noGrp="1"/>
          </p:cNvSpPr>
          <p:nvPr>
            <p:ph idx="1"/>
          </p:nvPr>
        </p:nvSpPr>
        <p:spPr/>
        <p:txBody>
          <a:bodyPr/>
          <a:lstStyle/>
          <a:p>
            <a:pPr marL="457200" indent="-457200">
              <a:buFont typeface="+mj-lt"/>
              <a:buAutoNum type="arabicPeriod"/>
            </a:pPr>
            <a:r>
              <a:rPr lang="en-US" dirty="0"/>
              <a:t>The dataset contains into two parts: Image, Mask</a:t>
            </a:r>
          </a:p>
          <a:p>
            <a:pPr marL="457200" indent="-457200">
              <a:buFont typeface="+mj-lt"/>
              <a:buAutoNum type="arabicPeriod"/>
            </a:pPr>
            <a:r>
              <a:rPr lang="en-US" dirty="0"/>
              <a:t>We haven't converted the mask to RGB, because each color corresponds to a different instance with 0 being background</a:t>
            </a:r>
          </a:p>
          <a:p>
            <a:pPr marL="457200" indent="-457200">
              <a:buFont typeface="+mj-lt"/>
              <a:buAutoNum type="arabicPeriod"/>
            </a:pPr>
            <a:r>
              <a:rPr lang="en-US" dirty="0"/>
              <a:t>Convert the PIL Image into a NumPy array</a:t>
            </a:r>
          </a:p>
          <a:p>
            <a:pPr marL="457200" indent="-457200">
              <a:buFont typeface="+mj-lt"/>
              <a:buAutoNum type="arabicPeriod"/>
            </a:pPr>
            <a:r>
              <a:rPr lang="en-US" dirty="0"/>
              <a:t>Instances are encoded as different colors.</a:t>
            </a:r>
          </a:p>
          <a:p>
            <a:pPr marL="457200" indent="-457200">
              <a:buFont typeface="+mj-lt"/>
              <a:buAutoNum type="arabicPeriod"/>
            </a:pPr>
            <a:r>
              <a:rPr lang="en-US" dirty="0"/>
              <a:t>Get bounding box coordinates for each mask</a:t>
            </a:r>
          </a:p>
        </p:txBody>
      </p:sp>
      <p:sp>
        <p:nvSpPr>
          <p:cNvPr id="4" name="Slide Number Placeholder 3">
            <a:extLst>
              <a:ext uri="{FF2B5EF4-FFF2-40B4-BE49-F238E27FC236}">
                <a16:creationId xmlns:a16="http://schemas.microsoft.com/office/drawing/2014/main" id="{81A0E219-1B0B-B364-38EE-A9EBE881B82B}"/>
              </a:ext>
            </a:extLst>
          </p:cNvPr>
          <p:cNvSpPr>
            <a:spLocks noGrp="1"/>
          </p:cNvSpPr>
          <p:nvPr>
            <p:ph type="sldNum" sz="quarter" idx="12"/>
          </p:nvPr>
        </p:nvSpPr>
        <p:spPr/>
        <p:txBody>
          <a:bodyPr/>
          <a:lstStyle/>
          <a:p>
            <a:fld id="{3A98EE3D-8CD1-4C3F-BD1C-C98C9596463C}" type="slidenum">
              <a:rPr lang="en-US" smtClean="0"/>
              <a:t>10</a:t>
            </a:fld>
            <a:endParaRPr lang="en-US"/>
          </a:p>
        </p:txBody>
      </p:sp>
    </p:spTree>
    <p:extLst>
      <p:ext uri="{BB962C8B-B14F-4D97-AF65-F5344CB8AC3E}">
        <p14:creationId xmlns:p14="http://schemas.microsoft.com/office/powerpoint/2010/main" val="20621963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85CCB-9FBE-9395-E6D2-DF909489C4F0}"/>
              </a:ext>
            </a:extLst>
          </p:cNvPr>
          <p:cNvSpPr>
            <a:spLocks noGrp="1"/>
          </p:cNvSpPr>
          <p:nvPr>
            <p:ph type="title"/>
          </p:nvPr>
        </p:nvSpPr>
        <p:spPr/>
        <p:txBody>
          <a:bodyPr/>
          <a:lstStyle/>
          <a:p>
            <a:r>
              <a:rPr lang="en-US" dirty="0"/>
              <a:t>Model Description</a:t>
            </a:r>
          </a:p>
        </p:txBody>
      </p:sp>
      <p:sp>
        <p:nvSpPr>
          <p:cNvPr id="3" name="Content Placeholder 2">
            <a:extLst>
              <a:ext uri="{FF2B5EF4-FFF2-40B4-BE49-F238E27FC236}">
                <a16:creationId xmlns:a16="http://schemas.microsoft.com/office/drawing/2014/main" id="{3F51CBAF-5951-8DFB-4505-F58972BE6AA4}"/>
              </a:ext>
            </a:extLst>
          </p:cNvPr>
          <p:cNvSpPr>
            <a:spLocks noGrp="1"/>
          </p:cNvSpPr>
          <p:nvPr>
            <p:ph idx="1"/>
          </p:nvPr>
        </p:nvSpPr>
        <p:spPr/>
        <p:txBody>
          <a:bodyPr>
            <a:normAutofit/>
          </a:bodyPr>
          <a:lstStyle/>
          <a:p>
            <a:r>
              <a:rPr lang="en-US" dirty="0"/>
              <a:t>Employ Mask R-CNN in this model, which is built on top of Faster R-CNN. </a:t>
            </a:r>
          </a:p>
          <a:p>
            <a:r>
              <a:rPr lang="en-US" dirty="0"/>
              <a:t>Load two instance segmentation model pre-trained on COCO</a:t>
            </a:r>
          </a:p>
          <a:p>
            <a:r>
              <a:rPr lang="en-US" dirty="0"/>
              <a:t>Get number of input features and output features for both models</a:t>
            </a:r>
          </a:p>
          <a:p>
            <a:r>
              <a:rPr lang="en-US" dirty="0"/>
              <a:t>Adding new class of new model out features </a:t>
            </a:r>
          </a:p>
          <a:p>
            <a:r>
              <a:rPr lang="en-US" dirty="0"/>
              <a:t>Replace the pre-trained head with the newly edited out features for new model and old model remain unchanged.</a:t>
            </a:r>
          </a:p>
          <a:p>
            <a:r>
              <a:rPr lang="en-US" dirty="0"/>
              <a:t>Now getting the number of input features for the mask classifier and replace the mask predictor with a new hidden layer.</a:t>
            </a:r>
          </a:p>
          <a:p>
            <a:endParaRPr lang="en-US" dirty="0"/>
          </a:p>
        </p:txBody>
      </p:sp>
      <p:sp>
        <p:nvSpPr>
          <p:cNvPr id="4" name="Slide Number Placeholder 3">
            <a:extLst>
              <a:ext uri="{FF2B5EF4-FFF2-40B4-BE49-F238E27FC236}">
                <a16:creationId xmlns:a16="http://schemas.microsoft.com/office/drawing/2014/main" id="{0F7764E0-F4DA-D9D4-2D86-FFBE02225A0D}"/>
              </a:ext>
            </a:extLst>
          </p:cNvPr>
          <p:cNvSpPr>
            <a:spLocks noGrp="1"/>
          </p:cNvSpPr>
          <p:nvPr>
            <p:ph type="sldNum" sz="quarter" idx="12"/>
          </p:nvPr>
        </p:nvSpPr>
        <p:spPr/>
        <p:txBody>
          <a:bodyPr/>
          <a:lstStyle/>
          <a:p>
            <a:fld id="{3A98EE3D-8CD1-4C3F-BD1C-C98C9596463C}" type="slidenum">
              <a:rPr lang="en-US" smtClean="0"/>
              <a:t>11</a:t>
            </a:fld>
            <a:endParaRPr lang="en-US"/>
          </a:p>
        </p:txBody>
      </p:sp>
    </p:spTree>
    <p:extLst>
      <p:ext uri="{BB962C8B-B14F-4D97-AF65-F5344CB8AC3E}">
        <p14:creationId xmlns:p14="http://schemas.microsoft.com/office/powerpoint/2010/main" val="38281620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03FF9-4D1B-85FD-9CD7-2C5E2A364D98}"/>
              </a:ext>
            </a:extLst>
          </p:cNvPr>
          <p:cNvSpPr>
            <a:spLocks noGrp="1"/>
          </p:cNvSpPr>
          <p:nvPr>
            <p:ph type="title"/>
          </p:nvPr>
        </p:nvSpPr>
        <p:spPr/>
        <p:txBody>
          <a:bodyPr/>
          <a:lstStyle/>
          <a:p>
            <a:r>
              <a:rPr lang="en-US" dirty="0"/>
              <a:t>Experiment Setup</a:t>
            </a:r>
          </a:p>
        </p:txBody>
      </p:sp>
      <p:sp>
        <p:nvSpPr>
          <p:cNvPr id="3" name="Content Placeholder 2">
            <a:extLst>
              <a:ext uri="{FF2B5EF4-FFF2-40B4-BE49-F238E27FC236}">
                <a16:creationId xmlns:a16="http://schemas.microsoft.com/office/drawing/2014/main" id="{2249942B-89DF-A6C9-D5F4-0B6035132A0F}"/>
              </a:ext>
            </a:extLst>
          </p:cNvPr>
          <p:cNvSpPr>
            <a:spLocks noGrp="1"/>
          </p:cNvSpPr>
          <p:nvPr>
            <p:ph idx="1"/>
          </p:nvPr>
        </p:nvSpPr>
        <p:spPr/>
        <p:txBody>
          <a:bodyPr/>
          <a:lstStyle/>
          <a:p>
            <a:r>
              <a:rPr lang="en-US" dirty="0"/>
              <a:t>Optimizer: SGD with learning rate 0.005 with momentum of 0.09 and weight delay of 0.0005.</a:t>
            </a:r>
          </a:p>
          <a:p>
            <a:r>
              <a:rPr lang="en-US" dirty="0"/>
              <a:t>Scheduler: For testing the best learning rate, </a:t>
            </a:r>
            <a:r>
              <a:rPr lang="en-US" dirty="0" err="1"/>
              <a:t>stepLR</a:t>
            </a:r>
            <a:r>
              <a:rPr lang="en-US" dirty="0"/>
              <a:t> with step size 3.</a:t>
            </a:r>
          </a:p>
          <a:p>
            <a:r>
              <a:rPr lang="en-US" dirty="0"/>
              <a:t>No of Epochs: 50</a:t>
            </a:r>
          </a:p>
          <a:p>
            <a:r>
              <a:rPr lang="en-US" dirty="0"/>
              <a:t>Alpha Value: 0.01, alpha value is used for balancing the loss function</a:t>
            </a:r>
          </a:p>
          <a:p>
            <a:r>
              <a:rPr lang="en-US" dirty="0"/>
              <a:t>Freeze the old model parameters, so that old model could not train with the new dataset.</a:t>
            </a:r>
          </a:p>
          <a:p>
            <a:r>
              <a:rPr lang="en-US" dirty="0"/>
              <a:t>Train the new model with PennFudan Dataset.</a:t>
            </a:r>
          </a:p>
          <a:p>
            <a:r>
              <a:rPr lang="en-US" dirty="0"/>
              <a:t>Loss Function: </a:t>
            </a:r>
            <a:r>
              <a:rPr lang="en-US" sz="1800" dirty="0">
                <a:latin typeface="Calibri" panose="020F0502020204030204" pitchFamily="34" charset="0"/>
                <a:cs typeface="Times New Roman" panose="02020603050405020304" pitchFamily="18" charset="0"/>
              </a:rPr>
              <a:t>a</a:t>
            </a:r>
            <a:r>
              <a:rPr lang="en-US" sz="1800" dirty="0">
                <a:effectLst/>
                <a:latin typeface="Calibri" panose="020F0502020204030204" pitchFamily="34" charset="0"/>
                <a:ea typeface="Calibri" panose="020F0502020204030204" pitchFamily="34" charset="0"/>
                <a:cs typeface="Times New Roman" panose="02020603050405020304" pitchFamily="18" charset="0"/>
              </a:rPr>
              <a:t>lpha* new model + (1-alpha) *old model</a:t>
            </a:r>
          </a:p>
          <a:p>
            <a:endParaRPr lang="en-US" dirty="0"/>
          </a:p>
          <a:p>
            <a:endParaRPr lang="en-US" dirty="0"/>
          </a:p>
        </p:txBody>
      </p:sp>
      <p:sp>
        <p:nvSpPr>
          <p:cNvPr id="4" name="Slide Number Placeholder 3">
            <a:extLst>
              <a:ext uri="{FF2B5EF4-FFF2-40B4-BE49-F238E27FC236}">
                <a16:creationId xmlns:a16="http://schemas.microsoft.com/office/drawing/2014/main" id="{DB016A33-A850-02B1-25D8-14CA391A7CB8}"/>
              </a:ext>
            </a:extLst>
          </p:cNvPr>
          <p:cNvSpPr>
            <a:spLocks noGrp="1"/>
          </p:cNvSpPr>
          <p:nvPr>
            <p:ph type="sldNum" sz="quarter" idx="12"/>
          </p:nvPr>
        </p:nvSpPr>
        <p:spPr/>
        <p:txBody>
          <a:bodyPr/>
          <a:lstStyle/>
          <a:p>
            <a:fld id="{3A98EE3D-8CD1-4C3F-BD1C-C98C9596463C}" type="slidenum">
              <a:rPr lang="en-US" smtClean="0"/>
              <a:t>12</a:t>
            </a:fld>
            <a:endParaRPr lang="en-US"/>
          </a:p>
        </p:txBody>
      </p:sp>
    </p:spTree>
    <p:extLst>
      <p:ext uri="{BB962C8B-B14F-4D97-AF65-F5344CB8AC3E}">
        <p14:creationId xmlns:p14="http://schemas.microsoft.com/office/powerpoint/2010/main" val="32839077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2" name="Straight Connector 6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64" name="Rectangle 63">
            <a:extLst>
              <a:ext uri="{FF2B5EF4-FFF2-40B4-BE49-F238E27FC236}">
                <a16:creationId xmlns:a16="http://schemas.microsoft.com/office/drawing/2014/main" id="{548B4202-DCD5-4F8C-B481-743A989A9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8EE702CF-91CE-4661-ACBF-3C8160D1B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226503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 name="Rectangle 67">
            <a:extLst>
              <a:ext uri="{FF2B5EF4-FFF2-40B4-BE49-F238E27FC236}">
                <a16:creationId xmlns:a16="http://schemas.microsoft.com/office/drawing/2014/main" id="{C22DE4C3-F301-467F-AA92-57A8FB1523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D766782-11CD-5770-55C5-05C75AFDE462}"/>
              </a:ext>
            </a:extLst>
          </p:cNvPr>
          <p:cNvSpPr>
            <a:spLocks noGrp="1"/>
          </p:cNvSpPr>
          <p:nvPr>
            <p:ph type="title"/>
          </p:nvPr>
        </p:nvSpPr>
        <p:spPr>
          <a:xfrm>
            <a:off x="641463" y="319280"/>
            <a:ext cx="10909073" cy="1014856"/>
          </a:xfrm>
        </p:spPr>
        <p:txBody>
          <a:bodyPr vert="horz" lIns="91440" tIns="45720" rIns="91440" bIns="45720" rtlCol="0" anchor="b">
            <a:normAutofit/>
          </a:bodyPr>
          <a:lstStyle/>
          <a:p>
            <a:r>
              <a:rPr lang="en-US" sz="6000" dirty="0">
                <a:solidFill>
                  <a:schemeClr val="bg1"/>
                </a:solidFill>
              </a:rPr>
              <a:t>Results (Loss Function)</a:t>
            </a:r>
          </a:p>
        </p:txBody>
      </p:sp>
      <p:cxnSp>
        <p:nvCxnSpPr>
          <p:cNvPr id="70" name="Straight Connector 69">
            <a:extLst>
              <a:ext uri="{FF2B5EF4-FFF2-40B4-BE49-F238E27FC236}">
                <a16:creationId xmlns:a16="http://schemas.microsoft.com/office/drawing/2014/main" id="{F7F57F6B-E621-4E40-A34D-2FE12902A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6942" y="1466833"/>
            <a:ext cx="105156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descr="Chart, line chart&#10;&#10;Description automatically generated">
            <a:extLst>
              <a:ext uri="{FF2B5EF4-FFF2-40B4-BE49-F238E27FC236}">
                <a16:creationId xmlns:a16="http://schemas.microsoft.com/office/drawing/2014/main" id="{B84FD4B8-3C88-3614-505A-B6E9D66A6172}"/>
              </a:ext>
            </a:extLst>
          </p:cNvPr>
          <p:cNvPicPr>
            <a:picLocks noChangeAspect="1"/>
          </p:cNvPicPr>
          <p:nvPr/>
        </p:nvPicPr>
        <p:blipFill>
          <a:blip r:embed="rId2"/>
          <a:stretch>
            <a:fillRect/>
          </a:stretch>
        </p:blipFill>
        <p:spPr>
          <a:xfrm>
            <a:off x="635458" y="3183874"/>
            <a:ext cx="3312784" cy="2385891"/>
          </a:xfrm>
          <a:prstGeom prst="rect">
            <a:avLst/>
          </a:prstGeom>
        </p:spPr>
      </p:pic>
      <p:pic>
        <p:nvPicPr>
          <p:cNvPr id="10" name="Content Placeholder 9" descr="Chart, line chart&#10;&#10;Description automatically generated">
            <a:extLst>
              <a:ext uri="{FF2B5EF4-FFF2-40B4-BE49-F238E27FC236}">
                <a16:creationId xmlns:a16="http://schemas.microsoft.com/office/drawing/2014/main" id="{367D4EB9-58CA-9270-8DEB-98006982848A}"/>
              </a:ext>
            </a:extLst>
          </p:cNvPr>
          <p:cNvPicPr>
            <a:picLocks noGrp="1" noChangeAspect="1"/>
          </p:cNvPicPr>
          <p:nvPr>
            <p:ph sz="half" idx="2"/>
          </p:nvPr>
        </p:nvPicPr>
        <p:blipFill>
          <a:blip r:embed="rId3"/>
          <a:stretch>
            <a:fillRect/>
          </a:stretch>
        </p:blipFill>
        <p:spPr>
          <a:xfrm>
            <a:off x="4432874" y="3222742"/>
            <a:ext cx="3312785" cy="2308156"/>
          </a:xfrm>
          <a:prstGeom prst="rect">
            <a:avLst/>
          </a:prstGeom>
        </p:spPr>
      </p:pic>
      <p:pic>
        <p:nvPicPr>
          <p:cNvPr id="8" name="Content Placeholder 7" descr="Chart, line chart&#10;&#10;Description automatically generated">
            <a:extLst>
              <a:ext uri="{FF2B5EF4-FFF2-40B4-BE49-F238E27FC236}">
                <a16:creationId xmlns:a16="http://schemas.microsoft.com/office/drawing/2014/main" id="{3167E868-22E1-A6A4-A808-B81AEBBB596D}"/>
              </a:ext>
            </a:extLst>
          </p:cNvPr>
          <p:cNvPicPr>
            <a:picLocks noGrp="1" noChangeAspect="1"/>
          </p:cNvPicPr>
          <p:nvPr>
            <p:ph sz="half" idx="1"/>
          </p:nvPr>
        </p:nvPicPr>
        <p:blipFill>
          <a:blip r:embed="rId4"/>
          <a:stretch>
            <a:fillRect/>
          </a:stretch>
        </p:blipFill>
        <p:spPr>
          <a:xfrm>
            <a:off x="8230289" y="3202134"/>
            <a:ext cx="3312784" cy="2349372"/>
          </a:xfrm>
          <a:prstGeom prst="rect">
            <a:avLst/>
          </a:prstGeom>
        </p:spPr>
      </p:pic>
      <p:sp>
        <p:nvSpPr>
          <p:cNvPr id="72" name="Rectangle 71">
            <a:extLst>
              <a:ext uri="{FF2B5EF4-FFF2-40B4-BE49-F238E27FC236}">
                <a16:creationId xmlns:a16="http://schemas.microsoft.com/office/drawing/2014/main" id="{C29A556F-7A49-46B7-A1C2-C0280C895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48A09A3E-0D39-969C-DA6C-BE1502AD4F85}"/>
              </a:ext>
            </a:extLst>
          </p:cNvPr>
          <p:cNvSpPr>
            <a:spLocks noGrp="1"/>
          </p:cNvSpPr>
          <p:nvPr>
            <p:ph type="sldNum" sz="quarter" idx="12"/>
          </p:nvPr>
        </p:nvSpPr>
        <p:spPr>
          <a:xfrm>
            <a:off x="10993582" y="6446838"/>
            <a:ext cx="780010" cy="365125"/>
          </a:xfrm>
        </p:spPr>
        <p:txBody>
          <a:bodyPr vert="horz" lIns="91440" tIns="45720" rIns="91440" bIns="45720" rtlCol="0" anchor="ctr">
            <a:normAutofit/>
          </a:bodyPr>
          <a:lstStyle/>
          <a:p>
            <a:pPr>
              <a:spcAft>
                <a:spcPts val="600"/>
              </a:spcAft>
            </a:pPr>
            <a:fld id="{3A98EE3D-8CD1-4C3F-BD1C-C98C9596463C}" type="slidenum">
              <a:rPr lang="en-US" sz="1050" smtClean="0"/>
              <a:pPr>
                <a:spcAft>
                  <a:spcPts val="600"/>
                </a:spcAft>
              </a:pPr>
              <a:t>13</a:t>
            </a:fld>
            <a:endParaRPr lang="en-US" sz="1050"/>
          </a:p>
        </p:txBody>
      </p:sp>
    </p:spTree>
    <p:extLst>
      <p:ext uri="{BB962C8B-B14F-4D97-AF65-F5344CB8AC3E}">
        <p14:creationId xmlns:p14="http://schemas.microsoft.com/office/powerpoint/2010/main" val="35218677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575EFDA-A53C-202A-B41D-87E09D75245E}"/>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dirty="0">
                <a:solidFill>
                  <a:srgbClr val="FFFFFF"/>
                </a:solidFill>
              </a:rPr>
              <a:t>Results (Validation: Old Model)</a:t>
            </a:r>
          </a:p>
        </p:txBody>
      </p:sp>
      <p:cxnSp>
        <p:nvCxnSpPr>
          <p:cNvPr id="19" name="Straight Connector 18">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 name="Content Placeholder 5" descr="A close-up of a document">
            <a:extLst>
              <a:ext uri="{FF2B5EF4-FFF2-40B4-BE49-F238E27FC236}">
                <a16:creationId xmlns:a16="http://schemas.microsoft.com/office/drawing/2014/main" id="{1CABF642-07C4-FE17-8030-E859E7B52178}"/>
              </a:ext>
            </a:extLst>
          </p:cNvPr>
          <p:cNvPicPr>
            <a:picLocks noGrp="1" noChangeAspect="1"/>
          </p:cNvPicPr>
          <p:nvPr>
            <p:ph idx="1"/>
          </p:nvPr>
        </p:nvPicPr>
        <p:blipFill>
          <a:blip r:embed="rId2"/>
          <a:stretch>
            <a:fillRect/>
          </a:stretch>
        </p:blipFill>
        <p:spPr>
          <a:xfrm>
            <a:off x="5059042" y="1037968"/>
            <a:ext cx="6930528" cy="4782063"/>
          </a:xfrm>
          <a:prstGeom prst="rect">
            <a:avLst/>
          </a:prstGeom>
        </p:spPr>
      </p:pic>
      <p:sp>
        <p:nvSpPr>
          <p:cNvPr id="4" name="Slide Number Placeholder 3">
            <a:extLst>
              <a:ext uri="{FF2B5EF4-FFF2-40B4-BE49-F238E27FC236}">
                <a16:creationId xmlns:a16="http://schemas.microsoft.com/office/drawing/2014/main" id="{98F5BDC1-7D75-F186-4D7B-C7AC2EC36620}"/>
              </a:ext>
            </a:extLst>
          </p:cNvPr>
          <p:cNvSpPr>
            <a:spLocks noGrp="1"/>
          </p:cNvSpPr>
          <p:nvPr>
            <p:ph type="sldNum" sz="quarter" idx="12"/>
          </p:nvPr>
        </p:nvSpPr>
        <p:spPr>
          <a:xfrm>
            <a:off x="10993582" y="6446838"/>
            <a:ext cx="780010" cy="365125"/>
          </a:xfrm>
        </p:spPr>
        <p:txBody>
          <a:bodyPr vert="horz" lIns="91440" tIns="45720" rIns="91440" bIns="45720" rtlCol="0" anchor="ctr">
            <a:normAutofit/>
          </a:bodyPr>
          <a:lstStyle/>
          <a:p>
            <a:pPr>
              <a:spcAft>
                <a:spcPts val="600"/>
              </a:spcAft>
            </a:pPr>
            <a:fld id="{3A98EE3D-8CD1-4C3F-BD1C-C98C9596463C}" type="slidenum">
              <a:rPr lang="en-US" sz="1050">
                <a:solidFill>
                  <a:schemeClr val="tx1">
                    <a:lumMod val="85000"/>
                    <a:lumOff val="15000"/>
                  </a:schemeClr>
                </a:solidFill>
              </a:rPr>
              <a:pPr>
                <a:spcAft>
                  <a:spcPts val="600"/>
                </a:spcAft>
              </a:pPr>
              <a:t>14</a:t>
            </a:fld>
            <a:endParaRPr lang="en-US" sz="1050">
              <a:solidFill>
                <a:schemeClr val="tx1">
                  <a:lumMod val="85000"/>
                  <a:lumOff val="15000"/>
                </a:schemeClr>
              </a:solidFill>
            </a:endParaRPr>
          </a:p>
        </p:txBody>
      </p:sp>
      <p:sp>
        <p:nvSpPr>
          <p:cNvPr id="42" name="Left Brace 41">
            <a:extLst>
              <a:ext uri="{FF2B5EF4-FFF2-40B4-BE49-F238E27FC236}">
                <a16:creationId xmlns:a16="http://schemas.microsoft.com/office/drawing/2014/main" id="{D9B6ACF3-DF3E-BA4A-BEDB-6967AF9297D1}"/>
              </a:ext>
            </a:extLst>
          </p:cNvPr>
          <p:cNvSpPr/>
          <p:nvPr/>
        </p:nvSpPr>
        <p:spPr>
          <a:xfrm>
            <a:off x="4844293" y="1280667"/>
            <a:ext cx="312172" cy="103081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Left Brace 42">
            <a:extLst>
              <a:ext uri="{FF2B5EF4-FFF2-40B4-BE49-F238E27FC236}">
                <a16:creationId xmlns:a16="http://schemas.microsoft.com/office/drawing/2014/main" id="{25210972-650C-EA9E-8B8C-37B6AAE61B11}"/>
              </a:ext>
            </a:extLst>
          </p:cNvPr>
          <p:cNvSpPr/>
          <p:nvPr/>
        </p:nvSpPr>
        <p:spPr>
          <a:xfrm>
            <a:off x="4873272" y="2383002"/>
            <a:ext cx="283193" cy="85672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Left Brace 43">
            <a:extLst>
              <a:ext uri="{FF2B5EF4-FFF2-40B4-BE49-F238E27FC236}">
                <a16:creationId xmlns:a16="http://schemas.microsoft.com/office/drawing/2014/main" id="{A64A8BE2-8DA3-D325-9BD7-5343162F4F50}"/>
              </a:ext>
            </a:extLst>
          </p:cNvPr>
          <p:cNvSpPr/>
          <p:nvPr/>
        </p:nvSpPr>
        <p:spPr>
          <a:xfrm>
            <a:off x="4844293" y="4661638"/>
            <a:ext cx="312172" cy="104431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Left Brace 44">
            <a:extLst>
              <a:ext uri="{FF2B5EF4-FFF2-40B4-BE49-F238E27FC236}">
                <a16:creationId xmlns:a16="http://schemas.microsoft.com/office/drawing/2014/main" id="{BC5F7AC2-BE57-91D7-2782-B3C76EC62CC1}"/>
              </a:ext>
            </a:extLst>
          </p:cNvPr>
          <p:cNvSpPr/>
          <p:nvPr/>
        </p:nvSpPr>
        <p:spPr>
          <a:xfrm>
            <a:off x="4818913" y="3558711"/>
            <a:ext cx="312172" cy="104431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p14="http://schemas.microsoft.com/office/powerpoint/2010/main" Requires="p14">
          <p:contentPart p14:bwMode="auto" r:id="rId3">
            <p14:nvContentPartPr>
              <p14:cNvPr id="46" name="Ink 45">
                <a:extLst>
                  <a:ext uri="{FF2B5EF4-FFF2-40B4-BE49-F238E27FC236}">
                    <a16:creationId xmlns:a16="http://schemas.microsoft.com/office/drawing/2014/main" id="{2AFFED2B-7BEF-CE9E-B4FC-34923A8220B9}"/>
                  </a:ext>
                </a:extLst>
              </p14:cNvPr>
              <p14:cNvContentPartPr/>
              <p14:nvPr/>
            </p14:nvContentPartPr>
            <p14:xfrm>
              <a:off x="-491395" y="1200562"/>
              <a:ext cx="360" cy="360"/>
            </p14:xfrm>
          </p:contentPart>
        </mc:Choice>
        <mc:Fallback>
          <p:pic>
            <p:nvPicPr>
              <p:cNvPr id="46" name="Ink 45">
                <a:extLst>
                  <a:ext uri="{FF2B5EF4-FFF2-40B4-BE49-F238E27FC236}">
                    <a16:creationId xmlns:a16="http://schemas.microsoft.com/office/drawing/2014/main" id="{2AFFED2B-7BEF-CE9E-B4FC-34923A8220B9}"/>
                  </a:ext>
                </a:extLst>
              </p:cNvPr>
              <p:cNvPicPr/>
              <p:nvPr/>
            </p:nvPicPr>
            <p:blipFill>
              <a:blip r:embed="rId4"/>
              <a:stretch>
                <a:fillRect/>
              </a:stretch>
            </p:blipFill>
            <p:spPr>
              <a:xfrm>
                <a:off x="-527395" y="1128922"/>
                <a:ext cx="7200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2" name="Ink 51">
                <a:extLst>
                  <a:ext uri="{FF2B5EF4-FFF2-40B4-BE49-F238E27FC236}">
                    <a16:creationId xmlns:a16="http://schemas.microsoft.com/office/drawing/2014/main" id="{2ACE7ACD-3484-BCFE-6F21-399893FAB4BA}"/>
                  </a:ext>
                </a:extLst>
              </p14:cNvPr>
              <p14:cNvContentPartPr/>
              <p14:nvPr/>
            </p14:nvContentPartPr>
            <p14:xfrm>
              <a:off x="8679605" y="1487482"/>
              <a:ext cx="929160" cy="29160"/>
            </p14:xfrm>
          </p:contentPart>
        </mc:Choice>
        <mc:Fallback>
          <p:pic>
            <p:nvPicPr>
              <p:cNvPr id="52" name="Ink 51">
                <a:extLst>
                  <a:ext uri="{FF2B5EF4-FFF2-40B4-BE49-F238E27FC236}">
                    <a16:creationId xmlns:a16="http://schemas.microsoft.com/office/drawing/2014/main" id="{2ACE7ACD-3484-BCFE-6F21-399893FAB4BA}"/>
                  </a:ext>
                </a:extLst>
              </p:cNvPr>
              <p:cNvPicPr/>
              <p:nvPr/>
            </p:nvPicPr>
            <p:blipFill>
              <a:blip r:embed="rId6"/>
              <a:stretch>
                <a:fillRect/>
              </a:stretch>
            </p:blipFill>
            <p:spPr>
              <a:xfrm>
                <a:off x="8643965" y="1415482"/>
                <a:ext cx="1000800" cy="1728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53" name="Ink 52">
                <a:extLst>
                  <a:ext uri="{FF2B5EF4-FFF2-40B4-BE49-F238E27FC236}">
                    <a16:creationId xmlns:a16="http://schemas.microsoft.com/office/drawing/2014/main" id="{AE143A08-92CD-24BC-A881-D0C2A3DCB32F}"/>
                  </a:ext>
                </a:extLst>
              </p14:cNvPr>
              <p14:cNvContentPartPr/>
              <p14:nvPr/>
            </p14:nvContentPartPr>
            <p14:xfrm>
              <a:off x="11040845" y="1473442"/>
              <a:ext cx="599760" cy="70200"/>
            </p14:xfrm>
          </p:contentPart>
        </mc:Choice>
        <mc:Fallback>
          <p:pic>
            <p:nvPicPr>
              <p:cNvPr id="53" name="Ink 52">
                <a:extLst>
                  <a:ext uri="{FF2B5EF4-FFF2-40B4-BE49-F238E27FC236}">
                    <a16:creationId xmlns:a16="http://schemas.microsoft.com/office/drawing/2014/main" id="{AE143A08-92CD-24BC-A881-D0C2A3DCB32F}"/>
                  </a:ext>
                </a:extLst>
              </p:cNvPr>
              <p:cNvPicPr/>
              <p:nvPr/>
            </p:nvPicPr>
            <p:blipFill>
              <a:blip r:embed="rId8"/>
              <a:stretch>
                <a:fillRect/>
              </a:stretch>
            </p:blipFill>
            <p:spPr>
              <a:xfrm>
                <a:off x="11004845" y="1401442"/>
                <a:ext cx="671400" cy="2138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54" name="Ink 53">
                <a:extLst>
                  <a:ext uri="{FF2B5EF4-FFF2-40B4-BE49-F238E27FC236}">
                    <a16:creationId xmlns:a16="http://schemas.microsoft.com/office/drawing/2014/main" id="{6527E413-1DD2-1C86-7895-03CC3BDBAB1F}"/>
                  </a:ext>
                </a:extLst>
              </p14:cNvPr>
              <p14:cNvContentPartPr/>
              <p14:nvPr/>
            </p14:nvContentPartPr>
            <p14:xfrm>
              <a:off x="8665925" y="2756122"/>
              <a:ext cx="1011240" cy="360"/>
            </p14:xfrm>
          </p:contentPart>
        </mc:Choice>
        <mc:Fallback>
          <p:pic>
            <p:nvPicPr>
              <p:cNvPr id="54" name="Ink 53">
                <a:extLst>
                  <a:ext uri="{FF2B5EF4-FFF2-40B4-BE49-F238E27FC236}">
                    <a16:creationId xmlns:a16="http://schemas.microsoft.com/office/drawing/2014/main" id="{6527E413-1DD2-1C86-7895-03CC3BDBAB1F}"/>
                  </a:ext>
                </a:extLst>
              </p:cNvPr>
              <p:cNvPicPr/>
              <p:nvPr/>
            </p:nvPicPr>
            <p:blipFill>
              <a:blip r:embed="rId10"/>
              <a:stretch>
                <a:fillRect/>
              </a:stretch>
            </p:blipFill>
            <p:spPr>
              <a:xfrm>
                <a:off x="8629925" y="2684482"/>
                <a:ext cx="108288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55" name="Ink 54">
                <a:extLst>
                  <a:ext uri="{FF2B5EF4-FFF2-40B4-BE49-F238E27FC236}">
                    <a16:creationId xmlns:a16="http://schemas.microsoft.com/office/drawing/2014/main" id="{49C49869-AA86-7D8A-A26D-B215E7E920C5}"/>
                  </a:ext>
                </a:extLst>
              </p14:cNvPr>
              <p14:cNvContentPartPr/>
              <p14:nvPr/>
            </p14:nvContentPartPr>
            <p14:xfrm>
              <a:off x="10795325" y="2742802"/>
              <a:ext cx="806760" cy="41400"/>
            </p14:xfrm>
          </p:contentPart>
        </mc:Choice>
        <mc:Fallback>
          <p:pic>
            <p:nvPicPr>
              <p:cNvPr id="55" name="Ink 54">
                <a:extLst>
                  <a:ext uri="{FF2B5EF4-FFF2-40B4-BE49-F238E27FC236}">
                    <a16:creationId xmlns:a16="http://schemas.microsoft.com/office/drawing/2014/main" id="{49C49869-AA86-7D8A-A26D-B215E7E920C5}"/>
                  </a:ext>
                </a:extLst>
              </p:cNvPr>
              <p:cNvPicPr/>
              <p:nvPr/>
            </p:nvPicPr>
            <p:blipFill>
              <a:blip r:embed="rId12"/>
              <a:stretch>
                <a:fillRect/>
              </a:stretch>
            </p:blipFill>
            <p:spPr>
              <a:xfrm>
                <a:off x="10759325" y="2671162"/>
                <a:ext cx="878400" cy="18504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56" name="Ink 55">
                <a:extLst>
                  <a:ext uri="{FF2B5EF4-FFF2-40B4-BE49-F238E27FC236}">
                    <a16:creationId xmlns:a16="http://schemas.microsoft.com/office/drawing/2014/main" id="{EA4E1BC5-37F3-2D4B-2CF1-03AACBD82447}"/>
                  </a:ext>
                </a:extLst>
              </p14:cNvPr>
              <p14:cNvContentPartPr/>
              <p14:nvPr/>
            </p14:nvContentPartPr>
            <p14:xfrm>
              <a:off x="8665925" y="2005882"/>
              <a:ext cx="957240" cy="14040"/>
            </p14:xfrm>
          </p:contentPart>
        </mc:Choice>
        <mc:Fallback>
          <p:pic>
            <p:nvPicPr>
              <p:cNvPr id="56" name="Ink 55">
                <a:extLst>
                  <a:ext uri="{FF2B5EF4-FFF2-40B4-BE49-F238E27FC236}">
                    <a16:creationId xmlns:a16="http://schemas.microsoft.com/office/drawing/2014/main" id="{EA4E1BC5-37F3-2D4B-2CF1-03AACBD82447}"/>
                  </a:ext>
                </a:extLst>
              </p:cNvPr>
              <p:cNvPicPr/>
              <p:nvPr/>
            </p:nvPicPr>
            <p:blipFill>
              <a:blip r:embed="rId14"/>
              <a:stretch>
                <a:fillRect/>
              </a:stretch>
            </p:blipFill>
            <p:spPr>
              <a:xfrm>
                <a:off x="8629925" y="1933882"/>
                <a:ext cx="1028880" cy="15768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57" name="Ink 56">
                <a:extLst>
                  <a:ext uri="{FF2B5EF4-FFF2-40B4-BE49-F238E27FC236}">
                    <a16:creationId xmlns:a16="http://schemas.microsoft.com/office/drawing/2014/main" id="{03E393ED-B04F-A70E-2B1A-D6182B3F1AD1}"/>
                  </a:ext>
                </a:extLst>
              </p14:cNvPr>
              <p14:cNvContentPartPr/>
              <p14:nvPr/>
            </p14:nvContentPartPr>
            <p14:xfrm>
              <a:off x="10849685" y="2018842"/>
              <a:ext cx="766080" cy="28800"/>
            </p14:xfrm>
          </p:contentPart>
        </mc:Choice>
        <mc:Fallback>
          <p:pic>
            <p:nvPicPr>
              <p:cNvPr id="57" name="Ink 56">
                <a:extLst>
                  <a:ext uri="{FF2B5EF4-FFF2-40B4-BE49-F238E27FC236}">
                    <a16:creationId xmlns:a16="http://schemas.microsoft.com/office/drawing/2014/main" id="{03E393ED-B04F-A70E-2B1A-D6182B3F1AD1}"/>
                  </a:ext>
                </a:extLst>
              </p:cNvPr>
              <p:cNvPicPr/>
              <p:nvPr/>
            </p:nvPicPr>
            <p:blipFill>
              <a:blip r:embed="rId16"/>
              <a:stretch>
                <a:fillRect/>
              </a:stretch>
            </p:blipFill>
            <p:spPr>
              <a:xfrm>
                <a:off x="10814045" y="1947202"/>
                <a:ext cx="837720" cy="1724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58" name="Ink 57">
                <a:extLst>
                  <a:ext uri="{FF2B5EF4-FFF2-40B4-BE49-F238E27FC236}">
                    <a16:creationId xmlns:a16="http://schemas.microsoft.com/office/drawing/2014/main" id="{C2D8B95E-B022-860B-2DBA-0FDEC194AD38}"/>
                  </a:ext>
                </a:extLst>
              </p14:cNvPr>
              <p14:cNvContentPartPr/>
              <p14:nvPr/>
            </p14:nvContentPartPr>
            <p14:xfrm>
              <a:off x="8679605" y="3097762"/>
              <a:ext cx="955080" cy="360"/>
            </p14:xfrm>
          </p:contentPart>
        </mc:Choice>
        <mc:Fallback>
          <p:pic>
            <p:nvPicPr>
              <p:cNvPr id="58" name="Ink 57">
                <a:extLst>
                  <a:ext uri="{FF2B5EF4-FFF2-40B4-BE49-F238E27FC236}">
                    <a16:creationId xmlns:a16="http://schemas.microsoft.com/office/drawing/2014/main" id="{C2D8B95E-B022-860B-2DBA-0FDEC194AD38}"/>
                  </a:ext>
                </a:extLst>
              </p:cNvPr>
              <p:cNvPicPr/>
              <p:nvPr/>
            </p:nvPicPr>
            <p:blipFill>
              <a:blip r:embed="rId18"/>
              <a:stretch>
                <a:fillRect/>
              </a:stretch>
            </p:blipFill>
            <p:spPr>
              <a:xfrm>
                <a:off x="8643965" y="3025762"/>
                <a:ext cx="102672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59" name="Ink 58">
                <a:extLst>
                  <a:ext uri="{FF2B5EF4-FFF2-40B4-BE49-F238E27FC236}">
                    <a16:creationId xmlns:a16="http://schemas.microsoft.com/office/drawing/2014/main" id="{5E163556-6F0F-6068-37B5-B739FE908839}"/>
                  </a:ext>
                </a:extLst>
              </p14:cNvPr>
              <p14:cNvContentPartPr/>
              <p14:nvPr/>
            </p14:nvContentPartPr>
            <p14:xfrm>
              <a:off x="10876685" y="3137722"/>
              <a:ext cx="626400" cy="42120"/>
            </p14:xfrm>
          </p:contentPart>
        </mc:Choice>
        <mc:Fallback>
          <p:pic>
            <p:nvPicPr>
              <p:cNvPr id="59" name="Ink 58">
                <a:extLst>
                  <a:ext uri="{FF2B5EF4-FFF2-40B4-BE49-F238E27FC236}">
                    <a16:creationId xmlns:a16="http://schemas.microsoft.com/office/drawing/2014/main" id="{5E163556-6F0F-6068-37B5-B739FE908839}"/>
                  </a:ext>
                </a:extLst>
              </p:cNvPr>
              <p:cNvPicPr/>
              <p:nvPr/>
            </p:nvPicPr>
            <p:blipFill>
              <a:blip r:embed="rId20"/>
              <a:stretch>
                <a:fillRect/>
              </a:stretch>
            </p:blipFill>
            <p:spPr>
              <a:xfrm>
                <a:off x="10840685" y="3065722"/>
                <a:ext cx="698040" cy="18576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60" name="Ink 59">
                <a:extLst>
                  <a:ext uri="{FF2B5EF4-FFF2-40B4-BE49-F238E27FC236}">
                    <a16:creationId xmlns:a16="http://schemas.microsoft.com/office/drawing/2014/main" id="{6D99C589-AA95-0938-1FE3-92B3CFB1C4E8}"/>
                  </a:ext>
                </a:extLst>
              </p14:cNvPr>
              <p14:cNvContentPartPr/>
              <p14:nvPr/>
            </p14:nvContentPartPr>
            <p14:xfrm>
              <a:off x="8570525" y="3315922"/>
              <a:ext cx="939960" cy="6120"/>
            </p14:xfrm>
          </p:contentPart>
        </mc:Choice>
        <mc:Fallback>
          <p:pic>
            <p:nvPicPr>
              <p:cNvPr id="60" name="Ink 59">
                <a:extLst>
                  <a:ext uri="{FF2B5EF4-FFF2-40B4-BE49-F238E27FC236}">
                    <a16:creationId xmlns:a16="http://schemas.microsoft.com/office/drawing/2014/main" id="{6D99C589-AA95-0938-1FE3-92B3CFB1C4E8}"/>
                  </a:ext>
                </a:extLst>
              </p:cNvPr>
              <p:cNvPicPr/>
              <p:nvPr/>
            </p:nvPicPr>
            <p:blipFill>
              <a:blip r:embed="rId22"/>
              <a:stretch>
                <a:fillRect/>
              </a:stretch>
            </p:blipFill>
            <p:spPr>
              <a:xfrm>
                <a:off x="8534525" y="3243922"/>
                <a:ext cx="1011600" cy="14976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61" name="Ink 60">
                <a:extLst>
                  <a:ext uri="{FF2B5EF4-FFF2-40B4-BE49-F238E27FC236}">
                    <a16:creationId xmlns:a16="http://schemas.microsoft.com/office/drawing/2014/main" id="{AE2A95FC-9771-BC6B-0E57-3027657DBDC7}"/>
                  </a:ext>
                </a:extLst>
              </p14:cNvPr>
              <p14:cNvContentPartPr/>
              <p14:nvPr/>
            </p14:nvContentPartPr>
            <p14:xfrm>
              <a:off x="10726565" y="3276682"/>
              <a:ext cx="860400" cy="26280"/>
            </p14:xfrm>
          </p:contentPart>
        </mc:Choice>
        <mc:Fallback>
          <p:pic>
            <p:nvPicPr>
              <p:cNvPr id="61" name="Ink 60">
                <a:extLst>
                  <a:ext uri="{FF2B5EF4-FFF2-40B4-BE49-F238E27FC236}">
                    <a16:creationId xmlns:a16="http://schemas.microsoft.com/office/drawing/2014/main" id="{AE2A95FC-9771-BC6B-0E57-3027657DBDC7}"/>
                  </a:ext>
                </a:extLst>
              </p:cNvPr>
              <p:cNvPicPr/>
              <p:nvPr/>
            </p:nvPicPr>
            <p:blipFill>
              <a:blip r:embed="rId24"/>
              <a:stretch>
                <a:fillRect/>
              </a:stretch>
            </p:blipFill>
            <p:spPr>
              <a:xfrm>
                <a:off x="10690565" y="3204682"/>
                <a:ext cx="932040" cy="16992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62" name="Ink 61">
                <a:extLst>
                  <a:ext uri="{FF2B5EF4-FFF2-40B4-BE49-F238E27FC236}">
                    <a16:creationId xmlns:a16="http://schemas.microsoft.com/office/drawing/2014/main" id="{9209C7D9-755F-E256-ADF8-4A156172238B}"/>
                  </a:ext>
                </a:extLst>
              </p14:cNvPr>
              <p14:cNvContentPartPr/>
              <p14:nvPr/>
            </p14:nvContentPartPr>
            <p14:xfrm>
              <a:off x="8761325" y="2210722"/>
              <a:ext cx="792720" cy="360"/>
            </p14:xfrm>
          </p:contentPart>
        </mc:Choice>
        <mc:Fallback>
          <p:pic>
            <p:nvPicPr>
              <p:cNvPr id="62" name="Ink 61">
                <a:extLst>
                  <a:ext uri="{FF2B5EF4-FFF2-40B4-BE49-F238E27FC236}">
                    <a16:creationId xmlns:a16="http://schemas.microsoft.com/office/drawing/2014/main" id="{9209C7D9-755F-E256-ADF8-4A156172238B}"/>
                  </a:ext>
                </a:extLst>
              </p:cNvPr>
              <p:cNvPicPr/>
              <p:nvPr/>
            </p:nvPicPr>
            <p:blipFill>
              <a:blip r:embed="rId26"/>
              <a:stretch>
                <a:fillRect/>
              </a:stretch>
            </p:blipFill>
            <p:spPr>
              <a:xfrm>
                <a:off x="8725325" y="2138722"/>
                <a:ext cx="86436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63" name="Ink 62">
                <a:extLst>
                  <a:ext uri="{FF2B5EF4-FFF2-40B4-BE49-F238E27FC236}">
                    <a16:creationId xmlns:a16="http://schemas.microsoft.com/office/drawing/2014/main" id="{07DA6203-5BA2-1EF9-BB7A-4362D351C6F1}"/>
                  </a:ext>
                </a:extLst>
              </p14:cNvPr>
              <p14:cNvContentPartPr/>
              <p14:nvPr/>
            </p14:nvContentPartPr>
            <p14:xfrm>
              <a:off x="10836005" y="2154202"/>
              <a:ext cx="890280" cy="43560"/>
            </p14:xfrm>
          </p:contentPart>
        </mc:Choice>
        <mc:Fallback>
          <p:pic>
            <p:nvPicPr>
              <p:cNvPr id="63" name="Ink 62">
                <a:extLst>
                  <a:ext uri="{FF2B5EF4-FFF2-40B4-BE49-F238E27FC236}">
                    <a16:creationId xmlns:a16="http://schemas.microsoft.com/office/drawing/2014/main" id="{07DA6203-5BA2-1EF9-BB7A-4362D351C6F1}"/>
                  </a:ext>
                </a:extLst>
              </p:cNvPr>
              <p:cNvPicPr/>
              <p:nvPr/>
            </p:nvPicPr>
            <p:blipFill>
              <a:blip r:embed="rId28"/>
              <a:stretch>
                <a:fillRect/>
              </a:stretch>
            </p:blipFill>
            <p:spPr>
              <a:xfrm>
                <a:off x="10800005" y="2082562"/>
                <a:ext cx="961920" cy="1872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64" name="Ink 63">
                <a:extLst>
                  <a:ext uri="{FF2B5EF4-FFF2-40B4-BE49-F238E27FC236}">
                    <a16:creationId xmlns:a16="http://schemas.microsoft.com/office/drawing/2014/main" id="{A457C2F1-E0D0-9D96-F63B-837361230FEA}"/>
                  </a:ext>
                </a:extLst>
              </p14:cNvPr>
              <p14:cNvContentPartPr/>
              <p14:nvPr/>
            </p14:nvContentPartPr>
            <p14:xfrm>
              <a:off x="8583845" y="3724162"/>
              <a:ext cx="978120" cy="111960"/>
            </p14:xfrm>
          </p:contentPart>
        </mc:Choice>
        <mc:Fallback>
          <p:pic>
            <p:nvPicPr>
              <p:cNvPr id="64" name="Ink 63">
                <a:extLst>
                  <a:ext uri="{FF2B5EF4-FFF2-40B4-BE49-F238E27FC236}">
                    <a16:creationId xmlns:a16="http://schemas.microsoft.com/office/drawing/2014/main" id="{A457C2F1-E0D0-9D96-F63B-837361230FEA}"/>
                  </a:ext>
                </a:extLst>
              </p:cNvPr>
              <p:cNvPicPr/>
              <p:nvPr/>
            </p:nvPicPr>
            <p:blipFill>
              <a:blip r:embed="rId30"/>
              <a:stretch>
                <a:fillRect/>
              </a:stretch>
            </p:blipFill>
            <p:spPr>
              <a:xfrm>
                <a:off x="8547845" y="3652162"/>
                <a:ext cx="1049760" cy="25560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65" name="Ink 64">
                <a:extLst>
                  <a:ext uri="{FF2B5EF4-FFF2-40B4-BE49-F238E27FC236}">
                    <a16:creationId xmlns:a16="http://schemas.microsoft.com/office/drawing/2014/main" id="{F129DD3B-31AB-6B31-91A6-93D9C72CEE73}"/>
                  </a:ext>
                </a:extLst>
              </p14:cNvPr>
              <p14:cNvContentPartPr/>
              <p14:nvPr/>
            </p14:nvContentPartPr>
            <p14:xfrm>
              <a:off x="10740605" y="3820642"/>
              <a:ext cx="708480" cy="28800"/>
            </p14:xfrm>
          </p:contentPart>
        </mc:Choice>
        <mc:Fallback>
          <p:pic>
            <p:nvPicPr>
              <p:cNvPr id="65" name="Ink 64">
                <a:extLst>
                  <a:ext uri="{FF2B5EF4-FFF2-40B4-BE49-F238E27FC236}">
                    <a16:creationId xmlns:a16="http://schemas.microsoft.com/office/drawing/2014/main" id="{F129DD3B-31AB-6B31-91A6-93D9C72CEE73}"/>
                  </a:ext>
                </a:extLst>
              </p:cNvPr>
              <p:cNvPicPr/>
              <p:nvPr/>
            </p:nvPicPr>
            <p:blipFill>
              <a:blip r:embed="rId32"/>
              <a:stretch>
                <a:fillRect/>
              </a:stretch>
            </p:blipFill>
            <p:spPr>
              <a:xfrm>
                <a:off x="10704605" y="3748642"/>
                <a:ext cx="780120" cy="17244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66" name="Ink 65">
                <a:extLst>
                  <a:ext uri="{FF2B5EF4-FFF2-40B4-BE49-F238E27FC236}">
                    <a16:creationId xmlns:a16="http://schemas.microsoft.com/office/drawing/2014/main" id="{EE97FA49-670C-4E5A-8EC3-364DC9F36B35}"/>
                  </a:ext>
                </a:extLst>
              </p14:cNvPr>
              <p14:cNvContentPartPr/>
              <p14:nvPr/>
            </p14:nvContentPartPr>
            <p14:xfrm>
              <a:off x="8652245" y="4394122"/>
              <a:ext cx="873000" cy="14400"/>
            </p14:xfrm>
          </p:contentPart>
        </mc:Choice>
        <mc:Fallback>
          <p:pic>
            <p:nvPicPr>
              <p:cNvPr id="66" name="Ink 65">
                <a:extLst>
                  <a:ext uri="{FF2B5EF4-FFF2-40B4-BE49-F238E27FC236}">
                    <a16:creationId xmlns:a16="http://schemas.microsoft.com/office/drawing/2014/main" id="{EE97FA49-670C-4E5A-8EC3-364DC9F36B35}"/>
                  </a:ext>
                </a:extLst>
              </p:cNvPr>
              <p:cNvPicPr/>
              <p:nvPr/>
            </p:nvPicPr>
            <p:blipFill>
              <a:blip r:embed="rId34"/>
              <a:stretch>
                <a:fillRect/>
              </a:stretch>
            </p:blipFill>
            <p:spPr>
              <a:xfrm>
                <a:off x="8616605" y="4322122"/>
                <a:ext cx="944640" cy="15804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67" name="Ink 66">
                <a:extLst>
                  <a:ext uri="{FF2B5EF4-FFF2-40B4-BE49-F238E27FC236}">
                    <a16:creationId xmlns:a16="http://schemas.microsoft.com/office/drawing/2014/main" id="{6154B303-3C61-7F52-0554-25058D2D16A6}"/>
                  </a:ext>
                </a:extLst>
              </p14:cNvPr>
              <p14:cNvContentPartPr/>
              <p14:nvPr/>
            </p14:nvContentPartPr>
            <p14:xfrm>
              <a:off x="10808645" y="4352362"/>
              <a:ext cx="699120" cy="42840"/>
            </p14:xfrm>
          </p:contentPart>
        </mc:Choice>
        <mc:Fallback>
          <p:pic>
            <p:nvPicPr>
              <p:cNvPr id="67" name="Ink 66">
                <a:extLst>
                  <a:ext uri="{FF2B5EF4-FFF2-40B4-BE49-F238E27FC236}">
                    <a16:creationId xmlns:a16="http://schemas.microsoft.com/office/drawing/2014/main" id="{6154B303-3C61-7F52-0554-25058D2D16A6}"/>
                  </a:ext>
                </a:extLst>
              </p:cNvPr>
              <p:cNvPicPr/>
              <p:nvPr/>
            </p:nvPicPr>
            <p:blipFill>
              <a:blip r:embed="rId36"/>
              <a:stretch>
                <a:fillRect/>
              </a:stretch>
            </p:blipFill>
            <p:spPr>
              <a:xfrm>
                <a:off x="10772645" y="4280362"/>
                <a:ext cx="770760" cy="18648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68" name="Ink 67">
                <a:extLst>
                  <a:ext uri="{FF2B5EF4-FFF2-40B4-BE49-F238E27FC236}">
                    <a16:creationId xmlns:a16="http://schemas.microsoft.com/office/drawing/2014/main" id="{6E919001-C40F-8568-8312-F2492C25630B}"/>
                  </a:ext>
                </a:extLst>
              </p14:cNvPr>
              <p14:cNvContentPartPr/>
              <p14:nvPr/>
            </p14:nvContentPartPr>
            <p14:xfrm>
              <a:off x="8583845" y="4585282"/>
              <a:ext cx="900360" cy="360"/>
            </p14:xfrm>
          </p:contentPart>
        </mc:Choice>
        <mc:Fallback>
          <p:pic>
            <p:nvPicPr>
              <p:cNvPr id="68" name="Ink 67">
                <a:extLst>
                  <a:ext uri="{FF2B5EF4-FFF2-40B4-BE49-F238E27FC236}">
                    <a16:creationId xmlns:a16="http://schemas.microsoft.com/office/drawing/2014/main" id="{6E919001-C40F-8568-8312-F2492C25630B}"/>
                  </a:ext>
                </a:extLst>
              </p:cNvPr>
              <p:cNvPicPr/>
              <p:nvPr/>
            </p:nvPicPr>
            <p:blipFill>
              <a:blip r:embed="rId38"/>
              <a:stretch>
                <a:fillRect/>
              </a:stretch>
            </p:blipFill>
            <p:spPr>
              <a:xfrm>
                <a:off x="8547845" y="4513642"/>
                <a:ext cx="97200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69" name="Ink 68">
                <a:extLst>
                  <a:ext uri="{FF2B5EF4-FFF2-40B4-BE49-F238E27FC236}">
                    <a16:creationId xmlns:a16="http://schemas.microsoft.com/office/drawing/2014/main" id="{C494A17F-D27A-5B8A-DE68-826695EDE7AA}"/>
                  </a:ext>
                </a:extLst>
              </p14:cNvPr>
              <p14:cNvContentPartPr/>
              <p14:nvPr/>
            </p14:nvContentPartPr>
            <p14:xfrm>
              <a:off x="10617845" y="4515802"/>
              <a:ext cx="939960" cy="52920"/>
            </p14:xfrm>
          </p:contentPart>
        </mc:Choice>
        <mc:Fallback>
          <p:pic>
            <p:nvPicPr>
              <p:cNvPr id="69" name="Ink 68">
                <a:extLst>
                  <a:ext uri="{FF2B5EF4-FFF2-40B4-BE49-F238E27FC236}">
                    <a16:creationId xmlns:a16="http://schemas.microsoft.com/office/drawing/2014/main" id="{C494A17F-D27A-5B8A-DE68-826695EDE7AA}"/>
                  </a:ext>
                </a:extLst>
              </p:cNvPr>
              <p:cNvPicPr/>
              <p:nvPr/>
            </p:nvPicPr>
            <p:blipFill>
              <a:blip r:embed="rId40"/>
              <a:stretch>
                <a:fillRect/>
              </a:stretch>
            </p:blipFill>
            <p:spPr>
              <a:xfrm>
                <a:off x="10581845" y="4444162"/>
                <a:ext cx="1011600" cy="19656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71" name="Ink 70">
                <a:extLst>
                  <a:ext uri="{FF2B5EF4-FFF2-40B4-BE49-F238E27FC236}">
                    <a16:creationId xmlns:a16="http://schemas.microsoft.com/office/drawing/2014/main" id="{DD453D75-B954-4514-0C60-2C9FB6961A14}"/>
                  </a:ext>
                </a:extLst>
              </p14:cNvPr>
              <p14:cNvContentPartPr/>
              <p14:nvPr/>
            </p14:nvContentPartPr>
            <p14:xfrm>
              <a:off x="8748005" y="5486002"/>
              <a:ext cx="984600" cy="110880"/>
            </p14:xfrm>
          </p:contentPart>
        </mc:Choice>
        <mc:Fallback>
          <p:pic>
            <p:nvPicPr>
              <p:cNvPr id="71" name="Ink 70">
                <a:extLst>
                  <a:ext uri="{FF2B5EF4-FFF2-40B4-BE49-F238E27FC236}">
                    <a16:creationId xmlns:a16="http://schemas.microsoft.com/office/drawing/2014/main" id="{DD453D75-B954-4514-0C60-2C9FB6961A14}"/>
                  </a:ext>
                </a:extLst>
              </p:cNvPr>
              <p:cNvPicPr/>
              <p:nvPr/>
            </p:nvPicPr>
            <p:blipFill>
              <a:blip r:embed="rId42"/>
              <a:stretch>
                <a:fillRect/>
              </a:stretch>
            </p:blipFill>
            <p:spPr>
              <a:xfrm>
                <a:off x="8712005" y="5414362"/>
                <a:ext cx="1056240" cy="25452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72" name="Ink 71">
                <a:extLst>
                  <a:ext uri="{FF2B5EF4-FFF2-40B4-BE49-F238E27FC236}">
                    <a16:creationId xmlns:a16="http://schemas.microsoft.com/office/drawing/2014/main" id="{ACA0930E-A706-AF2C-6FD5-4C453F1BD1F0}"/>
                  </a:ext>
                </a:extLst>
              </p14:cNvPr>
              <p14:cNvContentPartPr/>
              <p14:nvPr/>
            </p14:nvContentPartPr>
            <p14:xfrm>
              <a:off x="10986125" y="5444602"/>
              <a:ext cx="522360" cy="14400"/>
            </p14:xfrm>
          </p:contentPart>
        </mc:Choice>
        <mc:Fallback>
          <p:pic>
            <p:nvPicPr>
              <p:cNvPr id="72" name="Ink 71">
                <a:extLst>
                  <a:ext uri="{FF2B5EF4-FFF2-40B4-BE49-F238E27FC236}">
                    <a16:creationId xmlns:a16="http://schemas.microsoft.com/office/drawing/2014/main" id="{ACA0930E-A706-AF2C-6FD5-4C453F1BD1F0}"/>
                  </a:ext>
                </a:extLst>
              </p:cNvPr>
              <p:cNvPicPr/>
              <p:nvPr/>
            </p:nvPicPr>
            <p:blipFill>
              <a:blip r:embed="rId44"/>
              <a:stretch>
                <a:fillRect/>
              </a:stretch>
            </p:blipFill>
            <p:spPr>
              <a:xfrm>
                <a:off x="10950125" y="5372962"/>
                <a:ext cx="594000" cy="15804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73" name="Ink 72">
                <a:extLst>
                  <a:ext uri="{FF2B5EF4-FFF2-40B4-BE49-F238E27FC236}">
                    <a16:creationId xmlns:a16="http://schemas.microsoft.com/office/drawing/2014/main" id="{E56CA5A7-2006-C8AF-0B2F-A3DA527F5B48}"/>
                  </a:ext>
                </a:extLst>
              </p14:cNvPr>
              <p14:cNvContentPartPr/>
              <p14:nvPr/>
            </p14:nvContentPartPr>
            <p14:xfrm>
              <a:off x="8788685" y="5676802"/>
              <a:ext cx="817920" cy="360"/>
            </p14:xfrm>
          </p:contentPart>
        </mc:Choice>
        <mc:Fallback>
          <p:pic>
            <p:nvPicPr>
              <p:cNvPr id="73" name="Ink 72">
                <a:extLst>
                  <a:ext uri="{FF2B5EF4-FFF2-40B4-BE49-F238E27FC236}">
                    <a16:creationId xmlns:a16="http://schemas.microsoft.com/office/drawing/2014/main" id="{E56CA5A7-2006-C8AF-0B2F-A3DA527F5B48}"/>
                  </a:ext>
                </a:extLst>
              </p:cNvPr>
              <p:cNvPicPr/>
              <p:nvPr/>
            </p:nvPicPr>
            <p:blipFill>
              <a:blip r:embed="rId46"/>
              <a:stretch>
                <a:fillRect/>
              </a:stretch>
            </p:blipFill>
            <p:spPr>
              <a:xfrm>
                <a:off x="8752685" y="5605162"/>
                <a:ext cx="88956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74" name="Ink 73">
                <a:extLst>
                  <a:ext uri="{FF2B5EF4-FFF2-40B4-BE49-F238E27FC236}">
                    <a16:creationId xmlns:a16="http://schemas.microsoft.com/office/drawing/2014/main" id="{20532660-F64B-B7D9-5D7F-32169980E730}"/>
                  </a:ext>
                </a:extLst>
              </p14:cNvPr>
              <p14:cNvContentPartPr/>
              <p14:nvPr/>
            </p14:nvContentPartPr>
            <p14:xfrm>
              <a:off x="10467725" y="5649082"/>
              <a:ext cx="997920" cy="14760"/>
            </p14:xfrm>
          </p:contentPart>
        </mc:Choice>
        <mc:Fallback>
          <p:pic>
            <p:nvPicPr>
              <p:cNvPr id="74" name="Ink 73">
                <a:extLst>
                  <a:ext uri="{FF2B5EF4-FFF2-40B4-BE49-F238E27FC236}">
                    <a16:creationId xmlns:a16="http://schemas.microsoft.com/office/drawing/2014/main" id="{20532660-F64B-B7D9-5D7F-32169980E730}"/>
                  </a:ext>
                </a:extLst>
              </p:cNvPr>
              <p:cNvPicPr/>
              <p:nvPr/>
            </p:nvPicPr>
            <p:blipFill>
              <a:blip r:embed="rId48"/>
              <a:stretch>
                <a:fillRect/>
              </a:stretch>
            </p:blipFill>
            <p:spPr>
              <a:xfrm>
                <a:off x="10431725" y="5577082"/>
                <a:ext cx="1069560" cy="15840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75" name="Ink 74">
                <a:extLst>
                  <a:ext uri="{FF2B5EF4-FFF2-40B4-BE49-F238E27FC236}">
                    <a16:creationId xmlns:a16="http://schemas.microsoft.com/office/drawing/2014/main" id="{2E6D150A-9D2A-5742-E500-1639A4EEC21E}"/>
                  </a:ext>
                </a:extLst>
              </p14:cNvPr>
              <p14:cNvContentPartPr/>
              <p14:nvPr/>
            </p14:nvContentPartPr>
            <p14:xfrm>
              <a:off x="8665925" y="5108362"/>
              <a:ext cx="967320" cy="50400"/>
            </p14:xfrm>
          </p:contentPart>
        </mc:Choice>
        <mc:Fallback>
          <p:pic>
            <p:nvPicPr>
              <p:cNvPr id="75" name="Ink 74">
                <a:extLst>
                  <a:ext uri="{FF2B5EF4-FFF2-40B4-BE49-F238E27FC236}">
                    <a16:creationId xmlns:a16="http://schemas.microsoft.com/office/drawing/2014/main" id="{2E6D150A-9D2A-5742-E500-1639A4EEC21E}"/>
                  </a:ext>
                </a:extLst>
              </p:cNvPr>
              <p:cNvPicPr/>
              <p:nvPr/>
            </p:nvPicPr>
            <p:blipFill>
              <a:blip r:embed="rId50"/>
              <a:stretch>
                <a:fillRect/>
              </a:stretch>
            </p:blipFill>
            <p:spPr>
              <a:xfrm>
                <a:off x="8629925" y="5036722"/>
                <a:ext cx="1038960" cy="19404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76" name="Ink 75">
                <a:extLst>
                  <a:ext uri="{FF2B5EF4-FFF2-40B4-BE49-F238E27FC236}">
                    <a16:creationId xmlns:a16="http://schemas.microsoft.com/office/drawing/2014/main" id="{DD908768-25C6-11C3-275D-3C0DF07BEF46}"/>
                  </a:ext>
                </a:extLst>
              </p14:cNvPr>
              <p14:cNvContentPartPr/>
              <p14:nvPr/>
            </p14:nvContentPartPr>
            <p14:xfrm>
              <a:off x="10726565" y="5019442"/>
              <a:ext cx="902880" cy="111960"/>
            </p14:xfrm>
          </p:contentPart>
        </mc:Choice>
        <mc:Fallback>
          <p:pic>
            <p:nvPicPr>
              <p:cNvPr id="76" name="Ink 75">
                <a:extLst>
                  <a:ext uri="{FF2B5EF4-FFF2-40B4-BE49-F238E27FC236}">
                    <a16:creationId xmlns:a16="http://schemas.microsoft.com/office/drawing/2014/main" id="{DD908768-25C6-11C3-275D-3C0DF07BEF46}"/>
                  </a:ext>
                </a:extLst>
              </p:cNvPr>
              <p:cNvPicPr/>
              <p:nvPr/>
            </p:nvPicPr>
            <p:blipFill>
              <a:blip r:embed="rId52"/>
              <a:stretch>
                <a:fillRect/>
              </a:stretch>
            </p:blipFill>
            <p:spPr>
              <a:xfrm>
                <a:off x="10690565" y="4947802"/>
                <a:ext cx="974520" cy="255600"/>
              </a:xfrm>
              <a:prstGeom prst="rect">
                <a:avLst/>
              </a:prstGeom>
            </p:spPr>
          </p:pic>
        </mc:Fallback>
      </mc:AlternateContent>
    </p:spTree>
    <p:extLst>
      <p:ext uri="{BB962C8B-B14F-4D97-AF65-F5344CB8AC3E}">
        <p14:creationId xmlns:p14="http://schemas.microsoft.com/office/powerpoint/2010/main" val="15512264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6" name="Straight Connector 25">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8" name="Rectangle 27">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88BAA6F-C6FE-CB7B-975C-517A7AA70B31}"/>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a:solidFill>
                  <a:srgbClr val="FFFFFF"/>
                </a:solidFill>
              </a:rPr>
              <a:t>Results (Validation: New Model)</a:t>
            </a:r>
          </a:p>
        </p:txBody>
      </p:sp>
      <p:cxnSp>
        <p:nvCxnSpPr>
          <p:cNvPr id="32" name="Straight Connector 31">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 name="Content Placeholder 9" descr="Table&#10;&#10;Description automatically generated">
            <a:extLst>
              <a:ext uri="{FF2B5EF4-FFF2-40B4-BE49-F238E27FC236}">
                <a16:creationId xmlns:a16="http://schemas.microsoft.com/office/drawing/2014/main" id="{B0B69841-40AB-0D72-E4E2-04D6F2284473}"/>
              </a:ext>
            </a:extLst>
          </p:cNvPr>
          <p:cNvPicPr>
            <a:picLocks noGrp="1" noChangeAspect="1"/>
          </p:cNvPicPr>
          <p:nvPr>
            <p:ph idx="1"/>
          </p:nvPr>
        </p:nvPicPr>
        <p:blipFill rotWithShape="1">
          <a:blip r:embed="rId2"/>
          <a:srcRect r="9292"/>
          <a:stretch/>
        </p:blipFill>
        <p:spPr>
          <a:xfrm>
            <a:off x="5070963" y="1052078"/>
            <a:ext cx="7011601" cy="4753844"/>
          </a:xfrm>
          <a:prstGeom prst="rect">
            <a:avLst/>
          </a:prstGeom>
        </p:spPr>
      </p:pic>
      <p:sp>
        <p:nvSpPr>
          <p:cNvPr id="4" name="Slide Number Placeholder 3">
            <a:extLst>
              <a:ext uri="{FF2B5EF4-FFF2-40B4-BE49-F238E27FC236}">
                <a16:creationId xmlns:a16="http://schemas.microsoft.com/office/drawing/2014/main" id="{050EEC48-4DAE-FFAA-19A3-17948D524011}"/>
              </a:ext>
            </a:extLst>
          </p:cNvPr>
          <p:cNvSpPr>
            <a:spLocks noGrp="1"/>
          </p:cNvSpPr>
          <p:nvPr>
            <p:ph type="sldNum" sz="quarter" idx="12"/>
          </p:nvPr>
        </p:nvSpPr>
        <p:spPr>
          <a:xfrm>
            <a:off x="10993582" y="6446838"/>
            <a:ext cx="780010" cy="365125"/>
          </a:xfrm>
        </p:spPr>
        <p:txBody>
          <a:bodyPr vert="horz" lIns="91440" tIns="45720" rIns="91440" bIns="45720" rtlCol="0" anchor="ctr">
            <a:normAutofit/>
          </a:bodyPr>
          <a:lstStyle/>
          <a:p>
            <a:pPr>
              <a:spcAft>
                <a:spcPts val="600"/>
              </a:spcAft>
            </a:pPr>
            <a:fld id="{3A98EE3D-8CD1-4C3F-BD1C-C98C9596463C}" type="slidenum">
              <a:rPr lang="en-US" sz="1050">
                <a:solidFill>
                  <a:schemeClr val="tx1">
                    <a:lumMod val="85000"/>
                    <a:lumOff val="15000"/>
                  </a:schemeClr>
                </a:solidFill>
              </a:rPr>
              <a:pPr>
                <a:spcAft>
                  <a:spcPts val="600"/>
                </a:spcAft>
              </a:pPr>
              <a:t>15</a:t>
            </a:fld>
            <a:endParaRPr lang="en-US" sz="1050">
              <a:solidFill>
                <a:schemeClr val="tx1">
                  <a:lumMod val="85000"/>
                  <a:lumOff val="15000"/>
                </a:schemeClr>
              </a:solidFill>
            </a:endParaRPr>
          </a:p>
        </p:txBody>
      </p:sp>
      <mc:AlternateContent xmlns:mc="http://schemas.openxmlformats.org/markup-compatibility/2006">
        <mc:Choice xmlns:p14="http://schemas.microsoft.com/office/powerpoint/2010/main" Requires="p14">
          <p:contentPart p14:bwMode="auto" r:id="rId3">
            <p14:nvContentPartPr>
              <p14:cNvPr id="14" name="Ink 13">
                <a:extLst>
                  <a:ext uri="{FF2B5EF4-FFF2-40B4-BE49-F238E27FC236}">
                    <a16:creationId xmlns:a16="http://schemas.microsoft.com/office/drawing/2014/main" id="{19EF4DA9-4665-A432-0994-9630EBE661EE}"/>
                  </a:ext>
                </a:extLst>
              </p14:cNvPr>
              <p14:cNvContentPartPr/>
              <p14:nvPr/>
            </p14:nvContentPartPr>
            <p14:xfrm>
              <a:off x="8829725" y="1487482"/>
              <a:ext cx="884880" cy="95400"/>
            </p14:xfrm>
          </p:contentPart>
        </mc:Choice>
        <mc:Fallback>
          <p:pic>
            <p:nvPicPr>
              <p:cNvPr id="14" name="Ink 13">
                <a:extLst>
                  <a:ext uri="{FF2B5EF4-FFF2-40B4-BE49-F238E27FC236}">
                    <a16:creationId xmlns:a16="http://schemas.microsoft.com/office/drawing/2014/main" id="{19EF4DA9-4665-A432-0994-9630EBE661EE}"/>
                  </a:ext>
                </a:extLst>
              </p:cNvPr>
              <p:cNvPicPr/>
              <p:nvPr/>
            </p:nvPicPr>
            <p:blipFill>
              <a:blip r:embed="rId4"/>
              <a:stretch>
                <a:fillRect/>
              </a:stretch>
            </p:blipFill>
            <p:spPr>
              <a:xfrm>
                <a:off x="8794085" y="1415482"/>
                <a:ext cx="956520" cy="2390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6" name="Ink 15">
                <a:extLst>
                  <a:ext uri="{FF2B5EF4-FFF2-40B4-BE49-F238E27FC236}">
                    <a16:creationId xmlns:a16="http://schemas.microsoft.com/office/drawing/2014/main" id="{9861343A-5951-E0F9-290D-EDFACF85F078}"/>
                  </a:ext>
                </a:extLst>
              </p14:cNvPr>
              <p14:cNvContentPartPr/>
              <p14:nvPr/>
            </p14:nvContentPartPr>
            <p14:xfrm>
              <a:off x="11108885" y="1445722"/>
              <a:ext cx="559080" cy="69480"/>
            </p14:xfrm>
          </p:contentPart>
        </mc:Choice>
        <mc:Fallback>
          <p:pic>
            <p:nvPicPr>
              <p:cNvPr id="16" name="Ink 15">
                <a:extLst>
                  <a:ext uri="{FF2B5EF4-FFF2-40B4-BE49-F238E27FC236}">
                    <a16:creationId xmlns:a16="http://schemas.microsoft.com/office/drawing/2014/main" id="{9861343A-5951-E0F9-290D-EDFACF85F078}"/>
                  </a:ext>
                </a:extLst>
              </p:cNvPr>
              <p:cNvPicPr/>
              <p:nvPr/>
            </p:nvPicPr>
            <p:blipFill>
              <a:blip r:embed="rId6"/>
              <a:stretch>
                <a:fillRect/>
              </a:stretch>
            </p:blipFill>
            <p:spPr>
              <a:xfrm>
                <a:off x="11072885" y="1373722"/>
                <a:ext cx="630720" cy="2131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8" name="Ink 17">
                <a:extLst>
                  <a:ext uri="{FF2B5EF4-FFF2-40B4-BE49-F238E27FC236}">
                    <a16:creationId xmlns:a16="http://schemas.microsoft.com/office/drawing/2014/main" id="{6EABF3AF-DC8C-34D4-9B9E-B214C8941E2E}"/>
                  </a:ext>
                </a:extLst>
              </p14:cNvPr>
              <p14:cNvContentPartPr/>
              <p14:nvPr/>
            </p14:nvContentPartPr>
            <p14:xfrm>
              <a:off x="8829725" y="2032522"/>
              <a:ext cx="887040" cy="28440"/>
            </p14:xfrm>
          </p:contentPart>
        </mc:Choice>
        <mc:Fallback>
          <p:pic>
            <p:nvPicPr>
              <p:cNvPr id="18" name="Ink 17">
                <a:extLst>
                  <a:ext uri="{FF2B5EF4-FFF2-40B4-BE49-F238E27FC236}">
                    <a16:creationId xmlns:a16="http://schemas.microsoft.com/office/drawing/2014/main" id="{6EABF3AF-DC8C-34D4-9B9E-B214C8941E2E}"/>
                  </a:ext>
                </a:extLst>
              </p:cNvPr>
              <p:cNvPicPr/>
              <p:nvPr/>
            </p:nvPicPr>
            <p:blipFill>
              <a:blip r:embed="rId8"/>
              <a:stretch>
                <a:fillRect/>
              </a:stretch>
            </p:blipFill>
            <p:spPr>
              <a:xfrm>
                <a:off x="8794085" y="1960522"/>
                <a:ext cx="958680" cy="1720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20" name="Ink 19">
                <a:extLst>
                  <a:ext uri="{FF2B5EF4-FFF2-40B4-BE49-F238E27FC236}">
                    <a16:creationId xmlns:a16="http://schemas.microsoft.com/office/drawing/2014/main" id="{A8B32A2A-435B-A49E-2113-822C4C15A5FA}"/>
                  </a:ext>
                </a:extLst>
              </p14:cNvPr>
              <p14:cNvContentPartPr/>
              <p14:nvPr/>
            </p14:nvContentPartPr>
            <p14:xfrm>
              <a:off x="11081525" y="2032162"/>
              <a:ext cx="564120" cy="42120"/>
            </p14:xfrm>
          </p:contentPart>
        </mc:Choice>
        <mc:Fallback>
          <p:pic>
            <p:nvPicPr>
              <p:cNvPr id="20" name="Ink 19">
                <a:extLst>
                  <a:ext uri="{FF2B5EF4-FFF2-40B4-BE49-F238E27FC236}">
                    <a16:creationId xmlns:a16="http://schemas.microsoft.com/office/drawing/2014/main" id="{A8B32A2A-435B-A49E-2113-822C4C15A5FA}"/>
                  </a:ext>
                </a:extLst>
              </p:cNvPr>
              <p:cNvPicPr/>
              <p:nvPr/>
            </p:nvPicPr>
            <p:blipFill>
              <a:blip r:embed="rId10"/>
              <a:stretch>
                <a:fillRect/>
              </a:stretch>
            </p:blipFill>
            <p:spPr>
              <a:xfrm>
                <a:off x="11045525" y="1960522"/>
                <a:ext cx="635760" cy="1857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21" name="Ink 20">
                <a:extLst>
                  <a:ext uri="{FF2B5EF4-FFF2-40B4-BE49-F238E27FC236}">
                    <a16:creationId xmlns:a16="http://schemas.microsoft.com/office/drawing/2014/main" id="{E8B8CFA3-1EE3-BD08-90D5-A4D7A7541BF2}"/>
                  </a:ext>
                </a:extLst>
              </p14:cNvPr>
              <p14:cNvContentPartPr/>
              <p14:nvPr/>
            </p14:nvContentPartPr>
            <p14:xfrm>
              <a:off x="8870765" y="3125122"/>
              <a:ext cx="817920" cy="360"/>
            </p14:xfrm>
          </p:contentPart>
        </mc:Choice>
        <mc:Fallback>
          <p:pic>
            <p:nvPicPr>
              <p:cNvPr id="21" name="Ink 20">
                <a:extLst>
                  <a:ext uri="{FF2B5EF4-FFF2-40B4-BE49-F238E27FC236}">
                    <a16:creationId xmlns:a16="http://schemas.microsoft.com/office/drawing/2014/main" id="{E8B8CFA3-1EE3-BD08-90D5-A4D7A7541BF2}"/>
                  </a:ext>
                </a:extLst>
              </p:cNvPr>
              <p:cNvPicPr/>
              <p:nvPr/>
            </p:nvPicPr>
            <p:blipFill>
              <a:blip r:embed="rId12"/>
              <a:stretch>
                <a:fillRect/>
              </a:stretch>
            </p:blipFill>
            <p:spPr>
              <a:xfrm>
                <a:off x="8834765" y="3053122"/>
                <a:ext cx="88956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2" name="Ink 21">
                <a:extLst>
                  <a:ext uri="{FF2B5EF4-FFF2-40B4-BE49-F238E27FC236}">
                    <a16:creationId xmlns:a16="http://schemas.microsoft.com/office/drawing/2014/main" id="{E49FA17E-B53D-81F6-ACC6-6CC07F619F71}"/>
                  </a:ext>
                </a:extLst>
              </p14:cNvPr>
              <p14:cNvContentPartPr/>
              <p14:nvPr/>
            </p14:nvContentPartPr>
            <p14:xfrm>
              <a:off x="11095205" y="3110722"/>
              <a:ext cx="473400" cy="55440"/>
            </p14:xfrm>
          </p:contentPart>
        </mc:Choice>
        <mc:Fallback>
          <p:pic>
            <p:nvPicPr>
              <p:cNvPr id="22" name="Ink 21">
                <a:extLst>
                  <a:ext uri="{FF2B5EF4-FFF2-40B4-BE49-F238E27FC236}">
                    <a16:creationId xmlns:a16="http://schemas.microsoft.com/office/drawing/2014/main" id="{E49FA17E-B53D-81F6-ACC6-6CC07F619F71}"/>
                  </a:ext>
                </a:extLst>
              </p:cNvPr>
              <p:cNvPicPr/>
              <p:nvPr/>
            </p:nvPicPr>
            <p:blipFill>
              <a:blip r:embed="rId14"/>
              <a:stretch>
                <a:fillRect/>
              </a:stretch>
            </p:blipFill>
            <p:spPr>
              <a:xfrm>
                <a:off x="11059565" y="3039082"/>
                <a:ext cx="545040" cy="19908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3" name="Ink 22">
                <a:extLst>
                  <a:ext uri="{FF2B5EF4-FFF2-40B4-BE49-F238E27FC236}">
                    <a16:creationId xmlns:a16="http://schemas.microsoft.com/office/drawing/2014/main" id="{735CCF5E-236A-65A3-DEE2-07F578D42BD6}"/>
                  </a:ext>
                </a:extLst>
              </p14:cNvPr>
              <p14:cNvContentPartPr/>
              <p14:nvPr/>
            </p14:nvContentPartPr>
            <p14:xfrm>
              <a:off x="8816045" y="2251042"/>
              <a:ext cx="831960" cy="14760"/>
            </p14:xfrm>
          </p:contentPart>
        </mc:Choice>
        <mc:Fallback>
          <p:pic>
            <p:nvPicPr>
              <p:cNvPr id="23" name="Ink 22">
                <a:extLst>
                  <a:ext uri="{FF2B5EF4-FFF2-40B4-BE49-F238E27FC236}">
                    <a16:creationId xmlns:a16="http://schemas.microsoft.com/office/drawing/2014/main" id="{735CCF5E-236A-65A3-DEE2-07F578D42BD6}"/>
                  </a:ext>
                </a:extLst>
              </p:cNvPr>
              <p:cNvPicPr/>
              <p:nvPr/>
            </p:nvPicPr>
            <p:blipFill>
              <a:blip r:embed="rId16"/>
              <a:stretch>
                <a:fillRect/>
              </a:stretch>
            </p:blipFill>
            <p:spPr>
              <a:xfrm>
                <a:off x="8780045" y="2179042"/>
                <a:ext cx="903600" cy="1584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5" name="Ink 24">
                <a:extLst>
                  <a:ext uri="{FF2B5EF4-FFF2-40B4-BE49-F238E27FC236}">
                    <a16:creationId xmlns:a16="http://schemas.microsoft.com/office/drawing/2014/main" id="{52A9DC0C-42A2-559E-10C4-EF02AFADF299}"/>
                  </a:ext>
                </a:extLst>
              </p14:cNvPr>
              <p14:cNvContentPartPr/>
              <p14:nvPr/>
            </p14:nvContentPartPr>
            <p14:xfrm>
              <a:off x="11122565" y="2237362"/>
              <a:ext cx="462600" cy="14040"/>
            </p14:xfrm>
          </p:contentPart>
        </mc:Choice>
        <mc:Fallback>
          <p:pic>
            <p:nvPicPr>
              <p:cNvPr id="25" name="Ink 24">
                <a:extLst>
                  <a:ext uri="{FF2B5EF4-FFF2-40B4-BE49-F238E27FC236}">
                    <a16:creationId xmlns:a16="http://schemas.microsoft.com/office/drawing/2014/main" id="{52A9DC0C-42A2-559E-10C4-EF02AFADF299}"/>
                  </a:ext>
                </a:extLst>
              </p:cNvPr>
              <p:cNvPicPr/>
              <p:nvPr/>
            </p:nvPicPr>
            <p:blipFill>
              <a:blip r:embed="rId18"/>
              <a:stretch>
                <a:fillRect/>
              </a:stretch>
            </p:blipFill>
            <p:spPr>
              <a:xfrm>
                <a:off x="11086925" y="2165722"/>
                <a:ext cx="534240" cy="15768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7" name="Ink 26">
                <a:extLst>
                  <a:ext uri="{FF2B5EF4-FFF2-40B4-BE49-F238E27FC236}">
                    <a16:creationId xmlns:a16="http://schemas.microsoft.com/office/drawing/2014/main" id="{0F7059D3-758D-9FEB-5079-3BFFBC729A8D}"/>
                  </a:ext>
                </a:extLst>
              </p14:cNvPr>
              <p14:cNvContentPartPr/>
              <p14:nvPr/>
            </p14:nvContentPartPr>
            <p14:xfrm>
              <a:off x="8829725" y="3329602"/>
              <a:ext cx="860760" cy="27360"/>
            </p14:xfrm>
          </p:contentPart>
        </mc:Choice>
        <mc:Fallback>
          <p:pic>
            <p:nvPicPr>
              <p:cNvPr id="27" name="Ink 26">
                <a:extLst>
                  <a:ext uri="{FF2B5EF4-FFF2-40B4-BE49-F238E27FC236}">
                    <a16:creationId xmlns:a16="http://schemas.microsoft.com/office/drawing/2014/main" id="{0F7059D3-758D-9FEB-5079-3BFFBC729A8D}"/>
                  </a:ext>
                </a:extLst>
              </p:cNvPr>
              <p:cNvPicPr/>
              <p:nvPr/>
            </p:nvPicPr>
            <p:blipFill>
              <a:blip r:embed="rId20"/>
              <a:stretch>
                <a:fillRect/>
              </a:stretch>
            </p:blipFill>
            <p:spPr>
              <a:xfrm>
                <a:off x="8794085" y="3257962"/>
                <a:ext cx="932400" cy="17100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9" name="Ink 28">
                <a:extLst>
                  <a:ext uri="{FF2B5EF4-FFF2-40B4-BE49-F238E27FC236}">
                    <a16:creationId xmlns:a16="http://schemas.microsoft.com/office/drawing/2014/main" id="{7E346D87-CB93-E64A-1626-95117887EE11}"/>
                  </a:ext>
                </a:extLst>
              </p14:cNvPr>
              <p14:cNvContentPartPr/>
              <p14:nvPr/>
            </p14:nvContentPartPr>
            <p14:xfrm>
              <a:off x="11013485" y="3324202"/>
              <a:ext cx="555840" cy="6120"/>
            </p14:xfrm>
          </p:contentPart>
        </mc:Choice>
        <mc:Fallback>
          <p:pic>
            <p:nvPicPr>
              <p:cNvPr id="29" name="Ink 28">
                <a:extLst>
                  <a:ext uri="{FF2B5EF4-FFF2-40B4-BE49-F238E27FC236}">
                    <a16:creationId xmlns:a16="http://schemas.microsoft.com/office/drawing/2014/main" id="{7E346D87-CB93-E64A-1626-95117887EE11}"/>
                  </a:ext>
                </a:extLst>
              </p:cNvPr>
              <p:cNvPicPr/>
              <p:nvPr/>
            </p:nvPicPr>
            <p:blipFill>
              <a:blip r:embed="rId22"/>
              <a:stretch>
                <a:fillRect/>
              </a:stretch>
            </p:blipFill>
            <p:spPr>
              <a:xfrm>
                <a:off x="10977485" y="3252562"/>
                <a:ext cx="627480" cy="14976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31" name="Ink 30">
                <a:extLst>
                  <a:ext uri="{FF2B5EF4-FFF2-40B4-BE49-F238E27FC236}">
                    <a16:creationId xmlns:a16="http://schemas.microsoft.com/office/drawing/2014/main" id="{C77F2C5D-218B-1C7B-6D83-AE34331F3B91}"/>
                  </a:ext>
                </a:extLst>
              </p14:cNvPr>
              <p14:cNvContentPartPr/>
              <p14:nvPr/>
            </p14:nvContentPartPr>
            <p14:xfrm>
              <a:off x="8775365" y="2756122"/>
              <a:ext cx="801720" cy="360"/>
            </p14:xfrm>
          </p:contentPart>
        </mc:Choice>
        <mc:Fallback>
          <p:pic>
            <p:nvPicPr>
              <p:cNvPr id="31" name="Ink 30">
                <a:extLst>
                  <a:ext uri="{FF2B5EF4-FFF2-40B4-BE49-F238E27FC236}">
                    <a16:creationId xmlns:a16="http://schemas.microsoft.com/office/drawing/2014/main" id="{C77F2C5D-218B-1C7B-6D83-AE34331F3B91}"/>
                  </a:ext>
                </a:extLst>
              </p:cNvPr>
              <p:cNvPicPr/>
              <p:nvPr/>
            </p:nvPicPr>
            <p:blipFill>
              <a:blip r:embed="rId24"/>
              <a:stretch>
                <a:fillRect/>
              </a:stretch>
            </p:blipFill>
            <p:spPr>
              <a:xfrm>
                <a:off x="8739365" y="2684482"/>
                <a:ext cx="87336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33" name="Ink 32">
                <a:extLst>
                  <a:ext uri="{FF2B5EF4-FFF2-40B4-BE49-F238E27FC236}">
                    <a16:creationId xmlns:a16="http://schemas.microsoft.com/office/drawing/2014/main" id="{940FF6F2-64E2-AF7D-EFC5-05C5460AF649}"/>
                  </a:ext>
                </a:extLst>
              </p14:cNvPr>
              <p14:cNvContentPartPr/>
              <p14:nvPr/>
            </p14:nvContentPartPr>
            <p14:xfrm>
              <a:off x="11026805" y="2745682"/>
              <a:ext cx="601560" cy="66240"/>
            </p14:xfrm>
          </p:contentPart>
        </mc:Choice>
        <mc:Fallback>
          <p:pic>
            <p:nvPicPr>
              <p:cNvPr id="33" name="Ink 32">
                <a:extLst>
                  <a:ext uri="{FF2B5EF4-FFF2-40B4-BE49-F238E27FC236}">
                    <a16:creationId xmlns:a16="http://schemas.microsoft.com/office/drawing/2014/main" id="{940FF6F2-64E2-AF7D-EFC5-05C5460AF649}"/>
                  </a:ext>
                </a:extLst>
              </p:cNvPr>
              <p:cNvPicPr/>
              <p:nvPr/>
            </p:nvPicPr>
            <p:blipFill>
              <a:blip r:embed="rId26"/>
              <a:stretch>
                <a:fillRect/>
              </a:stretch>
            </p:blipFill>
            <p:spPr>
              <a:xfrm>
                <a:off x="10990805" y="2674042"/>
                <a:ext cx="673200" cy="20988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34" name="Ink 33">
                <a:extLst>
                  <a:ext uri="{FF2B5EF4-FFF2-40B4-BE49-F238E27FC236}">
                    <a16:creationId xmlns:a16="http://schemas.microsoft.com/office/drawing/2014/main" id="{C0A48CC4-0CF6-1270-9338-1B3AE5B96B6E}"/>
                  </a:ext>
                </a:extLst>
              </p14:cNvPr>
              <p14:cNvContentPartPr/>
              <p14:nvPr/>
            </p14:nvContentPartPr>
            <p14:xfrm>
              <a:off x="8802365" y="3902362"/>
              <a:ext cx="911160" cy="14760"/>
            </p14:xfrm>
          </p:contentPart>
        </mc:Choice>
        <mc:Fallback>
          <p:pic>
            <p:nvPicPr>
              <p:cNvPr id="34" name="Ink 33">
                <a:extLst>
                  <a:ext uri="{FF2B5EF4-FFF2-40B4-BE49-F238E27FC236}">
                    <a16:creationId xmlns:a16="http://schemas.microsoft.com/office/drawing/2014/main" id="{C0A48CC4-0CF6-1270-9338-1B3AE5B96B6E}"/>
                  </a:ext>
                </a:extLst>
              </p:cNvPr>
              <p:cNvPicPr/>
              <p:nvPr/>
            </p:nvPicPr>
            <p:blipFill>
              <a:blip r:embed="rId28"/>
              <a:stretch>
                <a:fillRect/>
              </a:stretch>
            </p:blipFill>
            <p:spPr>
              <a:xfrm>
                <a:off x="8766725" y="3830722"/>
                <a:ext cx="982800" cy="1584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35" name="Ink 34">
                <a:extLst>
                  <a:ext uri="{FF2B5EF4-FFF2-40B4-BE49-F238E27FC236}">
                    <a16:creationId xmlns:a16="http://schemas.microsoft.com/office/drawing/2014/main" id="{9771C801-A213-232F-C73E-B852795BD0C7}"/>
                  </a:ext>
                </a:extLst>
              </p14:cNvPr>
              <p14:cNvContentPartPr/>
              <p14:nvPr/>
            </p14:nvContentPartPr>
            <p14:xfrm>
              <a:off x="11149925" y="3860962"/>
              <a:ext cx="477360" cy="28440"/>
            </p14:xfrm>
          </p:contentPart>
        </mc:Choice>
        <mc:Fallback>
          <p:pic>
            <p:nvPicPr>
              <p:cNvPr id="35" name="Ink 34">
                <a:extLst>
                  <a:ext uri="{FF2B5EF4-FFF2-40B4-BE49-F238E27FC236}">
                    <a16:creationId xmlns:a16="http://schemas.microsoft.com/office/drawing/2014/main" id="{9771C801-A213-232F-C73E-B852795BD0C7}"/>
                  </a:ext>
                </a:extLst>
              </p:cNvPr>
              <p:cNvPicPr/>
              <p:nvPr/>
            </p:nvPicPr>
            <p:blipFill>
              <a:blip r:embed="rId30"/>
              <a:stretch>
                <a:fillRect/>
              </a:stretch>
            </p:blipFill>
            <p:spPr>
              <a:xfrm>
                <a:off x="11114285" y="3789322"/>
                <a:ext cx="549000" cy="17208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37" name="Ink 36">
                <a:extLst>
                  <a:ext uri="{FF2B5EF4-FFF2-40B4-BE49-F238E27FC236}">
                    <a16:creationId xmlns:a16="http://schemas.microsoft.com/office/drawing/2014/main" id="{B27BD7C5-6EBB-1AC4-5105-F414711356B3}"/>
                  </a:ext>
                </a:extLst>
              </p14:cNvPr>
              <p14:cNvContentPartPr/>
              <p14:nvPr/>
            </p14:nvContentPartPr>
            <p14:xfrm>
              <a:off x="8843405" y="4420762"/>
              <a:ext cx="930600" cy="15480"/>
            </p14:xfrm>
          </p:contentPart>
        </mc:Choice>
        <mc:Fallback>
          <p:pic>
            <p:nvPicPr>
              <p:cNvPr id="37" name="Ink 36">
                <a:extLst>
                  <a:ext uri="{FF2B5EF4-FFF2-40B4-BE49-F238E27FC236}">
                    <a16:creationId xmlns:a16="http://schemas.microsoft.com/office/drawing/2014/main" id="{B27BD7C5-6EBB-1AC4-5105-F414711356B3}"/>
                  </a:ext>
                </a:extLst>
              </p:cNvPr>
              <p:cNvPicPr/>
              <p:nvPr/>
            </p:nvPicPr>
            <p:blipFill>
              <a:blip r:embed="rId32"/>
              <a:stretch>
                <a:fillRect/>
              </a:stretch>
            </p:blipFill>
            <p:spPr>
              <a:xfrm>
                <a:off x="8807405" y="4349122"/>
                <a:ext cx="1002240" cy="15912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38" name="Ink 37">
                <a:extLst>
                  <a:ext uri="{FF2B5EF4-FFF2-40B4-BE49-F238E27FC236}">
                    <a16:creationId xmlns:a16="http://schemas.microsoft.com/office/drawing/2014/main" id="{1320120B-27CB-EE2C-B663-B95F768B1CEB}"/>
                  </a:ext>
                </a:extLst>
              </p14:cNvPr>
              <p14:cNvContentPartPr/>
              <p14:nvPr/>
            </p14:nvContentPartPr>
            <p14:xfrm>
              <a:off x="10918085" y="4434082"/>
              <a:ext cx="792000" cy="14760"/>
            </p14:xfrm>
          </p:contentPart>
        </mc:Choice>
        <mc:Fallback>
          <p:pic>
            <p:nvPicPr>
              <p:cNvPr id="38" name="Ink 37">
                <a:extLst>
                  <a:ext uri="{FF2B5EF4-FFF2-40B4-BE49-F238E27FC236}">
                    <a16:creationId xmlns:a16="http://schemas.microsoft.com/office/drawing/2014/main" id="{1320120B-27CB-EE2C-B663-B95F768B1CEB}"/>
                  </a:ext>
                </a:extLst>
              </p:cNvPr>
              <p:cNvPicPr/>
              <p:nvPr/>
            </p:nvPicPr>
            <p:blipFill>
              <a:blip r:embed="rId34"/>
              <a:stretch>
                <a:fillRect/>
              </a:stretch>
            </p:blipFill>
            <p:spPr>
              <a:xfrm>
                <a:off x="10882085" y="4362442"/>
                <a:ext cx="863640" cy="15840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39" name="Ink 38">
                <a:extLst>
                  <a:ext uri="{FF2B5EF4-FFF2-40B4-BE49-F238E27FC236}">
                    <a16:creationId xmlns:a16="http://schemas.microsoft.com/office/drawing/2014/main" id="{3512BCF8-E7A7-0D6E-5BA5-E6AA52DCB66D}"/>
                  </a:ext>
                </a:extLst>
              </p14:cNvPr>
              <p14:cNvContentPartPr/>
              <p14:nvPr/>
            </p14:nvContentPartPr>
            <p14:xfrm>
              <a:off x="8733965" y="4640002"/>
              <a:ext cx="969840" cy="360"/>
            </p14:xfrm>
          </p:contentPart>
        </mc:Choice>
        <mc:Fallback>
          <p:pic>
            <p:nvPicPr>
              <p:cNvPr id="39" name="Ink 38">
                <a:extLst>
                  <a:ext uri="{FF2B5EF4-FFF2-40B4-BE49-F238E27FC236}">
                    <a16:creationId xmlns:a16="http://schemas.microsoft.com/office/drawing/2014/main" id="{3512BCF8-E7A7-0D6E-5BA5-E6AA52DCB66D}"/>
                  </a:ext>
                </a:extLst>
              </p:cNvPr>
              <p:cNvPicPr/>
              <p:nvPr/>
            </p:nvPicPr>
            <p:blipFill>
              <a:blip r:embed="rId36"/>
              <a:stretch>
                <a:fillRect/>
              </a:stretch>
            </p:blipFill>
            <p:spPr>
              <a:xfrm>
                <a:off x="8697965" y="4568362"/>
                <a:ext cx="104148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40" name="Ink 39">
                <a:extLst>
                  <a:ext uri="{FF2B5EF4-FFF2-40B4-BE49-F238E27FC236}">
                    <a16:creationId xmlns:a16="http://schemas.microsoft.com/office/drawing/2014/main" id="{9D5EB831-231B-AD59-8552-5F47AC7499FD}"/>
                  </a:ext>
                </a:extLst>
              </p14:cNvPr>
              <p14:cNvContentPartPr/>
              <p14:nvPr/>
            </p14:nvContentPartPr>
            <p14:xfrm>
              <a:off x="10931405" y="4544242"/>
              <a:ext cx="727560" cy="38880"/>
            </p14:xfrm>
          </p:contentPart>
        </mc:Choice>
        <mc:Fallback>
          <p:pic>
            <p:nvPicPr>
              <p:cNvPr id="40" name="Ink 39">
                <a:extLst>
                  <a:ext uri="{FF2B5EF4-FFF2-40B4-BE49-F238E27FC236}">
                    <a16:creationId xmlns:a16="http://schemas.microsoft.com/office/drawing/2014/main" id="{9D5EB831-231B-AD59-8552-5F47AC7499FD}"/>
                  </a:ext>
                </a:extLst>
              </p:cNvPr>
              <p:cNvPicPr/>
              <p:nvPr/>
            </p:nvPicPr>
            <p:blipFill>
              <a:blip r:embed="rId38"/>
              <a:stretch>
                <a:fillRect/>
              </a:stretch>
            </p:blipFill>
            <p:spPr>
              <a:xfrm>
                <a:off x="10895405" y="4472242"/>
                <a:ext cx="799200" cy="18252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41" name="Ink 40">
                <a:extLst>
                  <a:ext uri="{FF2B5EF4-FFF2-40B4-BE49-F238E27FC236}">
                    <a16:creationId xmlns:a16="http://schemas.microsoft.com/office/drawing/2014/main" id="{006DF487-CEDF-B243-570D-29F496671D4E}"/>
                  </a:ext>
                </a:extLst>
              </p14:cNvPr>
              <p14:cNvContentPartPr/>
              <p14:nvPr/>
            </p14:nvContentPartPr>
            <p14:xfrm>
              <a:off x="8788685" y="5499322"/>
              <a:ext cx="913320" cy="360"/>
            </p14:xfrm>
          </p:contentPart>
        </mc:Choice>
        <mc:Fallback>
          <p:pic>
            <p:nvPicPr>
              <p:cNvPr id="41" name="Ink 40">
                <a:extLst>
                  <a:ext uri="{FF2B5EF4-FFF2-40B4-BE49-F238E27FC236}">
                    <a16:creationId xmlns:a16="http://schemas.microsoft.com/office/drawing/2014/main" id="{006DF487-CEDF-B243-570D-29F496671D4E}"/>
                  </a:ext>
                </a:extLst>
              </p:cNvPr>
              <p:cNvPicPr/>
              <p:nvPr/>
            </p:nvPicPr>
            <p:blipFill>
              <a:blip r:embed="rId40"/>
              <a:stretch>
                <a:fillRect/>
              </a:stretch>
            </p:blipFill>
            <p:spPr>
              <a:xfrm>
                <a:off x="8752685" y="5427682"/>
                <a:ext cx="98496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42" name="Ink 41">
                <a:extLst>
                  <a:ext uri="{FF2B5EF4-FFF2-40B4-BE49-F238E27FC236}">
                    <a16:creationId xmlns:a16="http://schemas.microsoft.com/office/drawing/2014/main" id="{B80644E1-B8FD-3E80-8268-E23CA6F483FD}"/>
                  </a:ext>
                </a:extLst>
              </p14:cNvPr>
              <p14:cNvContentPartPr/>
              <p14:nvPr/>
            </p14:nvContentPartPr>
            <p14:xfrm>
              <a:off x="10986125" y="5498602"/>
              <a:ext cx="560160" cy="42480"/>
            </p14:xfrm>
          </p:contentPart>
        </mc:Choice>
        <mc:Fallback>
          <p:pic>
            <p:nvPicPr>
              <p:cNvPr id="42" name="Ink 41">
                <a:extLst>
                  <a:ext uri="{FF2B5EF4-FFF2-40B4-BE49-F238E27FC236}">
                    <a16:creationId xmlns:a16="http://schemas.microsoft.com/office/drawing/2014/main" id="{B80644E1-B8FD-3E80-8268-E23CA6F483FD}"/>
                  </a:ext>
                </a:extLst>
              </p:cNvPr>
              <p:cNvPicPr/>
              <p:nvPr/>
            </p:nvPicPr>
            <p:blipFill>
              <a:blip r:embed="rId42"/>
              <a:stretch>
                <a:fillRect/>
              </a:stretch>
            </p:blipFill>
            <p:spPr>
              <a:xfrm>
                <a:off x="10950125" y="5426962"/>
                <a:ext cx="631800" cy="18612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43" name="Ink 42">
                <a:extLst>
                  <a:ext uri="{FF2B5EF4-FFF2-40B4-BE49-F238E27FC236}">
                    <a16:creationId xmlns:a16="http://schemas.microsoft.com/office/drawing/2014/main" id="{A611402E-FE96-621B-F516-2A6D91E2731F}"/>
                  </a:ext>
                </a:extLst>
              </p14:cNvPr>
              <p14:cNvContentPartPr/>
              <p14:nvPr/>
            </p14:nvContentPartPr>
            <p14:xfrm>
              <a:off x="8816045" y="5676442"/>
              <a:ext cx="923760" cy="72000"/>
            </p14:xfrm>
          </p:contentPart>
        </mc:Choice>
        <mc:Fallback>
          <p:pic>
            <p:nvPicPr>
              <p:cNvPr id="43" name="Ink 42">
                <a:extLst>
                  <a:ext uri="{FF2B5EF4-FFF2-40B4-BE49-F238E27FC236}">
                    <a16:creationId xmlns:a16="http://schemas.microsoft.com/office/drawing/2014/main" id="{A611402E-FE96-621B-F516-2A6D91E2731F}"/>
                  </a:ext>
                </a:extLst>
              </p:cNvPr>
              <p:cNvPicPr/>
              <p:nvPr/>
            </p:nvPicPr>
            <p:blipFill>
              <a:blip r:embed="rId44"/>
              <a:stretch>
                <a:fillRect/>
              </a:stretch>
            </p:blipFill>
            <p:spPr>
              <a:xfrm>
                <a:off x="8780045" y="5604442"/>
                <a:ext cx="995400" cy="21564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44" name="Ink 43">
                <a:extLst>
                  <a:ext uri="{FF2B5EF4-FFF2-40B4-BE49-F238E27FC236}">
                    <a16:creationId xmlns:a16="http://schemas.microsoft.com/office/drawing/2014/main" id="{E38CF20B-65EC-F3C5-534D-F1D2C660B57C}"/>
                  </a:ext>
                </a:extLst>
              </p14:cNvPr>
              <p14:cNvContentPartPr/>
              <p14:nvPr/>
            </p14:nvContentPartPr>
            <p14:xfrm>
              <a:off x="10931405" y="5703802"/>
              <a:ext cx="711000" cy="15480"/>
            </p14:xfrm>
          </p:contentPart>
        </mc:Choice>
        <mc:Fallback>
          <p:pic>
            <p:nvPicPr>
              <p:cNvPr id="44" name="Ink 43">
                <a:extLst>
                  <a:ext uri="{FF2B5EF4-FFF2-40B4-BE49-F238E27FC236}">
                    <a16:creationId xmlns:a16="http://schemas.microsoft.com/office/drawing/2014/main" id="{E38CF20B-65EC-F3C5-534D-F1D2C660B57C}"/>
                  </a:ext>
                </a:extLst>
              </p:cNvPr>
              <p:cNvPicPr/>
              <p:nvPr/>
            </p:nvPicPr>
            <p:blipFill>
              <a:blip r:embed="rId46"/>
              <a:stretch>
                <a:fillRect/>
              </a:stretch>
            </p:blipFill>
            <p:spPr>
              <a:xfrm>
                <a:off x="10895405" y="5631802"/>
                <a:ext cx="782640" cy="15912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45" name="Ink 44">
                <a:extLst>
                  <a:ext uri="{FF2B5EF4-FFF2-40B4-BE49-F238E27FC236}">
                    <a16:creationId xmlns:a16="http://schemas.microsoft.com/office/drawing/2014/main" id="{7338045C-61C5-8447-4376-E0D0D9AD2ABD}"/>
                  </a:ext>
                </a:extLst>
              </p14:cNvPr>
              <p14:cNvContentPartPr/>
              <p14:nvPr/>
            </p14:nvContentPartPr>
            <p14:xfrm>
              <a:off x="8788685" y="5121682"/>
              <a:ext cx="923760" cy="79560"/>
            </p14:xfrm>
          </p:contentPart>
        </mc:Choice>
        <mc:Fallback>
          <p:pic>
            <p:nvPicPr>
              <p:cNvPr id="45" name="Ink 44">
                <a:extLst>
                  <a:ext uri="{FF2B5EF4-FFF2-40B4-BE49-F238E27FC236}">
                    <a16:creationId xmlns:a16="http://schemas.microsoft.com/office/drawing/2014/main" id="{7338045C-61C5-8447-4376-E0D0D9AD2ABD}"/>
                  </a:ext>
                </a:extLst>
              </p:cNvPr>
              <p:cNvPicPr/>
              <p:nvPr/>
            </p:nvPicPr>
            <p:blipFill>
              <a:blip r:embed="rId48"/>
              <a:stretch>
                <a:fillRect/>
              </a:stretch>
            </p:blipFill>
            <p:spPr>
              <a:xfrm>
                <a:off x="8752685" y="5049682"/>
                <a:ext cx="995400" cy="22320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46" name="Ink 45">
                <a:extLst>
                  <a:ext uri="{FF2B5EF4-FFF2-40B4-BE49-F238E27FC236}">
                    <a16:creationId xmlns:a16="http://schemas.microsoft.com/office/drawing/2014/main" id="{EB323930-A61F-F60C-ECC1-2EDD2F587CD7}"/>
                  </a:ext>
                </a:extLst>
              </p14:cNvPr>
              <p14:cNvContentPartPr/>
              <p14:nvPr/>
            </p14:nvContentPartPr>
            <p14:xfrm>
              <a:off x="10822325" y="5153002"/>
              <a:ext cx="798120" cy="5760"/>
            </p14:xfrm>
          </p:contentPart>
        </mc:Choice>
        <mc:Fallback>
          <p:pic>
            <p:nvPicPr>
              <p:cNvPr id="46" name="Ink 45">
                <a:extLst>
                  <a:ext uri="{FF2B5EF4-FFF2-40B4-BE49-F238E27FC236}">
                    <a16:creationId xmlns:a16="http://schemas.microsoft.com/office/drawing/2014/main" id="{EB323930-A61F-F60C-ECC1-2EDD2F587CD7}"/>
                  </a:ext>
                </a:extLst>
              </p:cNvPr>
              <p:cNvPicPr/>
              <p:nvPr/>
            </p:nvPicPr>
            <p:blipFill>
              <a:blip r:embed="rId50"/>
              <a:stretch>
                <a:fillRect/>
              </a:stretch>
            </p:blipFill>
            <p:spPr>
              <a:xfrm>
                <a:off x="10786685" y="5081002"/>
                <a:ext cx="86976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47" name="Ink 46">
                <a:extLst>
                  <a:ext uri="{FF2B5EF4-FFF2-40B4-BE49-F238E27FC236}">
                    <a16:creationId xmlns:a16="http://schemas.microsoft.com/office/drawing/2014/main" id="{7A98C4CD-E215-32FC-2584-A036F08BCB2F}"/>
                  </a:ext>
                </a:extLst>
              </p14:cNvPr>
              <p14:cNvContentPartPr/>
              <p14:nvPr/>
            </p14:nvContentPartPr>
            <p14:xfrm>
              <a:off x="-1133275" y="4476202"/>
              <a:ext cx="360" cy="360"/>
            </p14:xfrm>
          </p:contentPart>
        </mc:Choice>
        <mc:Fallback>
          <p:pic>
            <p:nvPicPr>
              <p:cNvPr id="47" name="Ink 46">
                <a:extLst>
                  <a:ext uri="{FF2B5EF4-FFF2-40B4-BE49-F238E27FC236}">
                    <a16:creationId xmlns:a16="http://schemas.microsoft.com/office/drawing/2014/main" id="{7A98C4CD-E215-32FC-2584-A036F08BCB2F}"/>
                  </a:ext>
                </a:extLst>
              </p:cNvPr>
              <p:cNvPicPr/>
              <p:nvPr/>
            </p:nvPicPr>
            <p:blipFill>
              <a:blip r:embed="rId52"/>
              <a:stretch>
                <a:fillRect/>
              </a:stretch>
            </p:blipFill>
            <p:spPr>
              <a:xfrm>
                <a:off x="-1168915" y="4404202"/>
                <a:ext cx="72000" cy="144000"/>
              </a:xfrm>
              <a:prstGeom prst="rect">
                <a:avLst/>
              </a:prstGeom>
            </p:spPr>
          </p:pic>
        </mc:Fallback>
      </mc:AlternateContent>
    </p:spTree>
    <p:extLst>
      <p:ext uri="{BB962C8B-B14F-4D97-AF65-F5344CB8AC3E}">
        <p14:creationId xmlns:p14="http://schemas.microsoft.com/office/powerpoint/2010/main" val="2026253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FEB32-2818-8FDC-61BA-4BB1D7FBFCA6}"/>
              </a:ext>
            </a:extLst>
          </p:cNvPr>
          <p:cNvSpPr>
            <a:spLocks noGrp="1"/>
          </p:cNvSpPr>
          <p:nvPr>
            <p:ph type="title"/>
          </p:nvPr>
        </p:nvSpPr>
        <p:spPr/>
        <p:txBody>
          <a:bodyPr/>
          <a:lstStyle/>
          <a:p>
            <a:r>
              <a:rPr lang="en-US" dirty="0"/>
              <a:t>Result Comparison</a:t>
            </a:r>
          </a:p>
        </p:txBody>
      </p:sp>
      <p:graphicFrame>
        <p:nvGraphicFramePr>
          <p:cNvPr id="7" name="Content Placeholder 6">
            <a:extLst>
              <a:ext uri="{FF2B5EF4-FFF2-40B4-BE49-F238E27FC236}">
                <a16:creationId xmlns:a16="http://schemas.microsoft.com/office/drawing/2014/main" id="{817E4150-8AB7-96C3-6BAF-B671F998BC57}"/>
              </a:ext>
            </a:extLst>
          </p:cNvPr>
          <p:cNvGraphicFramePr>
            <a:graphicFrameLocks noGrp="1"/>
          </p:cNvGraphicFramePr>
          <p:nvPr>
            <p:ph idx="1"/>
            <p:extLst>
              <p:ext uri="{D42A27DB-BD31-4B8C-83A1-F6EECF244321}">
                <p14:modId xmlns:p14="http://schemas.microsoft.com/office/powerpoint/2010/main" val="1556923758"/>
              </p:ext>
            </p:extLst>
          </p:nvPr>
        </p:nvGraphicFramePr>
        <p:xfrm>
          <a:off x="1096963" y="2108200"/>
          <a:ext cx="10058400" cy="3760788"/>
        </p:xfrm>
        <a:graphic>
          <a:graphicData uri="http://schemas.openxmlformats.org/drawingml/2006/chart">
            <c:chart xmlns:c="http://schemas.openxmlformats.org/drawingml/2006/chart" xmlns:r="http://schemas.openxmlformats.org/officeDocument/2006/relationships" r:id="rId2"/>
          </a:graphicData>
        </a:graphic>
      </p:graphicFrame>
      <p:sp>
        <p:nvSpPr>
          <p:cNvPr id="4" name="Slide Number Placeholder 3">
            <a:extLst>
              <a:ext uri="{FF2B5EF4-FFF2-40B4-BE49-F238E27FC236}">
                <a16:creationId xmlns:a16="http://schemas.microsoft.com/office/drawing/2014/main" id="{2382DD9E-1E2F-FE76-3697-C56810322572}"/>
              </a:ext>
            </a:extLst>
          </p:cNvPr>
          <p:cNvSpPr>
            <a:spLocks noGrp="1"/>
          </p:cNvSpPr>
          <p:nvPr>
            <p:ph type="sldNum" sz="quarter" idx="12"/>
          </p:nvPr>
        </p:nvSpPr>
        <p:spPr/>
        <p:txBody>
          <a:bodyPr/>
          <a:lstStyle/>
          <a:p>
            <a:fld id="{3A98EE3D-8CD1-4C3F-BD1C-C98C9596463C}" type="slidenum">
              <a:rPr lang="en-US" smtClean="0"/>
              <a:t>16</a:t>
            </a:fld>
            <a:endParaRPr lang="en-US"/>
          </a:p>
        </p:txBody>
      </p:sp>
      <mc:AlternateContent xmlns:mc="http://schemas.openxmlformats.org/markup-compatibility/2006">
        <mc:Choice xmlns:p14="http://schemas.microsoft.com/office/powerpoint/2010/main" Requires="p14">
          <p:contentPart p14:bwMode="auto" r:id="rId3">
            <p14:nvContentPartPr>
              <p14:cNvPr id="8" name="Ink 7">
                <a:extLst>
                  <a:ext uri="{FF2B5EF4-FFF2-40B4-BE49-F238E27FC236}">
                    <a16:creationId xmlns:a16="http://schemas.microsoft.com/office/drawing/2014/main" id="{15E4A1A8-E39D-D779-4BA3-A8D156D51E6B}"/>
                  </a:ext>
                </a:extLst>
              </p14:cNvPr>
              <p14:cNvContentPartPr/>
              <p14:nvPr/>
            </p14:nvContentPartPr>
            <p14:xfrm>
              <a:off x="-600835" y="5063002"/>
              <a:ext cx="360" cy="360"/>
            </p14:xfrm>
          </p:contentPart>
        </mc:Choice>
        <mc:Fallback>
          <p:pic>
            <p:nvPicPr>
              <p:cNvPr id="8" name="Ink 7">
                <a:extLst>
                  <a:ext uri="{FF2B5EF4-FFF2-40B4-BE49-F238E27FC236}">
                    <a16:creationId xmlns:a16="http://schemas.microsoft.com/office/drawing/2014/main" id="{15E4A1A8-E39D-D779-4BA3-A8D156D51E6B}"/>
                  </a:ext>
                </a:extLst>
              </p:cNvPr>
              <p:cNvPicPr/>
              <p:nvPr/>
            </p:nvPicPr>
            <p:blipFill>
              <a:blip r:embed="rId4"/>
              <a:stretch>
                <a:fillRect/>
              </a:stretch>
            </p:blipFill>
            <p:spPr>
              <a:xfrm>
                <a:off x="-636835" y="4991362"/>
                <a:ext cx="72000" cy="144000"/>
              </a:xfrm>
              <a:prstGeom prst="rect">
                <a:avLst/>
              </a:prstGeom>
            </p:spPr>
          </p:pic>
        </mc:Fallback>
      </mc:AlternateContent>
    </p:spTree>
    <p:extLst>
      <p:ext uri="{BB962C8B-B14F-4D97-AF65-F5344CB8AC3E}">
        <p14:creationId xmlns:p14="http://schemas.microsoft.com/office/powerpoint/2010/main" val="365472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DD6EEE1-50E7-E4AC-8374-57F4ED8641E3}"/>
              </a:ext>
            </a:extLst>
          </p:cNvPr>
          <p:cNvSpPr>
            <a:spLocks noGrp="1"/>
          </p:cNvSpPr>
          <p:nvPr>
            <p:ph type="title"/>
          </p:nvPr>
        </p:nvSpPr>
        <p:spPr/>
        <p:txBody>
          <a:bodyPr/>
          <a:lstStyle/>
          <a:p>
            <a:r>
              <a:rPr lang="en-US" dirty="0"/>
              <a:t>Result (Visual Representation of Object Detection)</a:t>
            </a:r>
          </a:p>
        </p:txBody>
      </p:sp>
      <p:sp>
        <p:nvSpPr>
          <p:cNvPr id="4" name="Slide Number Placeholder 3">
            <a:extLst>
              <a:ext uri="{FF2B5EF4-FFF2-40B4-BE49-F238E27FC236}">
                <a16:creationId xmlns:a16="http://schemas.microsoft.com/office/drawing/2014/main" id="{7B4B51DA-0B02-862A-E7E5-AAE53AD3A763}"/>
              </a:ext>
            </a:extLst>
          </p:cNvPr>
          <p:cNvSpPr>
            <a:spLocks noGrp="1"/>
          </p:cNvSpPr>
          <p:nvPr>
            <p:ph type="sldNum" sz="quarter" idx="12"/>
          </p:nvPr>
        </p:nvSpPr>
        <p:spPr/>
        <p:txBody>
          <a:bodyPr/>
          <a:lstStyle/>
          <a:p>
            <a:fld id="{3A98EE3D-8CD1-4C3F-BD1C-C98C9596463C}" type="slidenum">
              <a:rPr lang="en-US" smtClean="0"/>
              <a:t>17</a:t>
            </a:fld>
            <a:endParaRPr lang="en-US"/>
          </a:p>
        </p:txBody>
      </p:sp>
      <p:cxnSp>
        <p:nvCxnSpPr>
          <p:cNvPr id="24" name="Straight Arrow Connector 23">
            <a:extLst>
              <a:ext uri="{FF2B5EF4-FFF2-40B4-BE49-F238E27FC236}">
                <a16:creationId xmlns:a16="http://schemas.microsoft.com/office/drawing/2014/main" id="{504D283E-8E7F-1031-C935-6113213346B6}"/>
              </a:ext>
            </a:extLst>
          </p:cNvPr>
          <p:cNvCxnSpPr>
            <a:cxnSpLocks/>
          </p:cNvCxnSpPr>
          <p:nvPr/>
        </p:nvCxnSpPr>
        <p:spPr>
          <a:xfrm>
            <a:off x="5826176" y="3963798"/>
            <a:ext cx="60060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29" name="Content Placeholder 28">
            <a:extLst>
              <a:ext uri="{FF2B5EF4-FFF2-40B4-BE49-F238E27FC236}">
                <a16:creationId xmlns:a16="http://schemas.microsoft.com/office/drawing/2014/main" id="{9BA02FDC-4D1F-13B1-0959-41CCB3C9155A}"/>
              </a:ext>
            </a:extLst>
          </p:cNvPr>
          <p:cNvPicPr>
            <a:picLocks noGrp="1" noChangeAspect="1"/>
          </p:cNvPicPr>
          <p:nvPr>
            <p:ph sz="half" idx="2"/>
          </p:nvPr>
        </p:nvPicPr>
        <p:blipFill>
          <a:blip r:embed="rId2"/>
          <a:stretch>
            <a:fillRect/>
          </a:stretch>
        </p:blipFill>
        <p:spPr>
          <a:xfrm>
            <a:off x="6516688" y="2671045"/>
            <a:ext cx="4638675" cy="2647798"/>
          </a:xfrm>
        </p:spPr>
      </p:pic>
      <p:pic>
        <p:nvPicPr>
          <p:cNvPr id="33" name="Content Placeholder 32">
            <a:extLst>
              <a:ext uri="{FF2B5EF4-FFF2-40B4-BE49-F238E27FC236}">
                <a16:creationId xmlns:a16="http://schemas.microsoft.com/office/drawing/2014/main" id="{3A75A552-2D24-85D8-B177-23582BAC326C}"/>
              </a:ext>
            </a:extLst>
          </p:cNvPr>
          <p:cNvPicPr>
            <a:picLocks noGrp="1" noChangeAspect="1"/>
          </p:cNvPicPr>
          <p:nvPr>
            <p:ph sz="half" idx="1"/>
          </p:nvPr>
        </p:nvPicPr>
        <p:blipFill>
          <a:blip r:embed="rId3"/>
          <a:stretch>
            <a:fillRect/>
          </a:stretch>
        </p:blipFill>
        <p:spPr>
          <a:xfrm>
            <a:off x="1096963" y="2670592"/>
            <a:ext cx="4640262" cy="2648704"/>
          </a:xfrm>
        </p:spPr>
      </p:pic>
    </p:spTree>
    <p:extLst>
      <p:ext uri="{BB962C8B-B14F-4D97-AF65-F5344CB8AC3E}">
        <p14:creationId xmlns:p14="http://schemas.microsoft.com/office/powerpoint/2010/main" val="22987625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2">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8C6C5C-9546-4DAD-FB87-A1BD259F0611}"/>
              </a:ext>
            </a:extLst>
          </p:cNvPr>
          <p:cNvSpPr>
            <a:spLocks noGrp="1"/>
          </p:cNvSpPr>
          <p:nvPr>
            <p:ph type="title"/>
          </p:nvPr>
        </p:nvSpPr>
        <p:spPr>
          <a:xfrm>
            <a:off x="878911" y="643468"/>
            <a:ext cx="3177847" cy="1674180"/>
          </a:xfrm>
        </p:spPr>
        <p:txBody>
          <a:bodyPr>
            <a:normAutofit/>
          </a:bodyPr>
          <a:lstStyle/>
          <a:p>
            <a:r>
              <a:rPr lang="en-US" sz="2800" dirty="0"/>
              <a:t>Mean Average Precision(</a:t>
            </a:r>
            <a:r>
              <a:rPr lang="en-US" sz="2800" dirty="0" err="1"/>
              <a:t>mAP</a:t>
            </a:r>
            <a:r>
              <a:rPr lang="en-US" sz="2800" dirty="0"/>
              <a:t>) For Individual Images </a:t>
            </a:r>
          </a:p>
        </p:txBody>
      </p:sp>
      <p:cxnSp>
        <p:nvCxnSpPr>
          <p:cNvPr id="22" name="Straight Connector 14">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9">
            <a:extLst>
              <a:ext uri="{FF2B5EF4-FFF2-40B4-BE49-F238E27FC236}">
                <a16:creationId xmlns:a16="http://schemas.microsoft.com/office/drawing/2014/main" id="{53C48F63-6655-D763-E90E-6C8FE842A638}"/>
              </a:ext>
            </a:extLst>
          </p:cNvPr>
          <p:cNvSpPr>
            <a:spLocks noGrp="1"/>
          </p:cNvSpPr>
          <p:nvPr>
            <p:ph idx="1"/>
          </p:nvPr>
        </p:nvSpPr>
        <p:spPr>
          <a:xfrm>
            <a:off x="858064" y="2639380"/>
            <a:ext cx="3205049" cy="3229714"/>
          </a:xfrm>
        </p:spPr>
        <p:txBody>
          <a:bodyPr>
            <a:normAutofit/>
          </a:bodyPr>
          <a:lstStyle/>
          <a:p>
            <a:r>
              <a:rPr lang="en-US" dirty="0"/>
              <a:t>In All area </a:t>
            </a:r>
            <a:r>
              <a:rPr lang="en-US" dirty="0" err="1"/>
              <a:t>mAP</a:t>
            </a:r>
            <a:r>
              <a:rPr lang="en-US" dirty="0"/>
              <a:t>: 81% </a:t>
            </a:r>
          </a:p>
          <a:p>
            <a:r>
              <a:rPr lang="en-US" dirty="0"/>
              <a:t>In 50% area </a:t>
            </a:r>
            <a:r>
              <a:rPr lang="en-US" dirty="0" err="1"/>
              <a:t>mAP</a:t>
            </a:r>
            <a:r>
              <a:rPr lang="en-US" dirty="0"/>
              <a:t>: 100%</a:t>
            </a:r>
          </a:p>
          <a:p>
            <a:r>
              <a:rPr lang="en-US" dirty="0"/>
              <a:t>In Large area MAP: 81%</a:t>
            </a:r>
          </a:p>
          <a:p>
            <a:r>
              <a:rPr lang="en-US" dirty="0"/>
              <a:t>Not considering ‘Small’ area, so the result is negative.</a:t>
            </a:r>
          </a:p>
        </p:txBody>
      </p:sp>
      <p:pic>
        <p:nvPicPr>
          <p:cNvPr id="6" name="Content Placeholder 5" descr="Table&#10;&#10;Description automatically generated">
            <a:extLst>
              <a:ext uri="{FF2B5EF4-FFF2-40B4-BE49-F238E27FC236}">
                <a16:creationId xmlns:a16="http://schemas.microsoft.com/office/drawing/2014/main" id="{44FFF235-4005-28F9-2A13-C368F1F899FD}"/>
              </a:ext>
            </a:extLst>
          </p:cNvPr>
          <p:cNvPicPr>
            <a:picLocks noChangeAspect="1"/>
          </p:cNvPicPr>
          <p:nvPr/>
        </p:nvPicPr>
        <p:blipFill>
          <a:blip r:embed="rId2"/>
          <a:stretch>
            <a:fillRect/>
          </a:stretch>
        </p:blipFill>
        <p:spPr>
          <a:xfrm>
            <a:off x="4402371" y="573352"/>
            <a:ext cx="7465746" cy="5711296"/>
          </a:xfrm>
          <a:prstGeom prst="rect">
            <a:avLst/>
          </a:prstGeom>
        </p:spPr>
      </p:pic>
      <p:sp>
        <p:nvSpPr>
          <p:cNvPr id="23" name="Rectangle 16">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1A716CAA-58EB-CD09-9DDF-3816928772AC}"/>
              </a:ext>
            </a:extLst>
          </p:cNvPr>
          <p:cNvSpPr>
            <a:spLocks noGrp="1"/>
          </p:cNvSpPr>
          <p:nvPr>
            <p:ph type="sldNum" sz="quarter" idx="12"/>
          </p:nvPr>
        </p:nvSpPr>
        <p:spPr>
          <a:xfrm>
            <a:off x="10993582" y="6446838"/>
            <a:ext cx="780010" cy="365125"/>
          </a:xfrm>
        </p:spPr>
        <p:txBody>
          <a:bodyPr>
            <a:normAutofit/>
          </a:bodyPr>
          <a:lstStyle/>
          <a:p>
            <a:pPr>
              <a:spcAft>
                <a:spcPts val="600"/>
              </a:spcAft>
            </a:pPr>
            <a:fld id="{3A98EE3D-8CD1-4C3F-BD1C-C98C9596463C}" type="slidenum">
              <a:rPr lang="en-US" smtClean="0"/>
              <a:pPr>
                <a:spcAft>
                  <a:spcPts val="600"/>
                </a:spcAft>
              </a:pPr>
              <a:t>18</a:t>
            </a:fld>
            <a:endParaRPr lang="en-US"/>
          </a:p>
        </p:txBody>
      </p:sp>
    </p:spTree>
    <p:extLst>
      <p:ext uri="{BB962C8B-B14F-4D97-AF65-F5344CB8AC3E}">
        <p14:creationId xmlns:p14="http://schemas.microsoft.com/office/powerpoint/2010/main" val="14002768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1408A-F38C-9F1C-7F33-9795245F3C9A}"/>
              </a:ext>
            </a:extLst>
          </p:cNvPr>
          <p:cNvSpPr>
            <a:spLocks noGrp="1"/>
          </p:cNvSpPr>
          <p:nvPr>
            <p:ph type="title"/>
          </p:nvPr>
        </p:nvSpPr>
        <p:spPr/>
        <p:txBody>
          <a:bodyPr>
            <a:noAutofit/>
          </a:bodyPr>
          <a:lstStyle/>
          <a:p>
            <a:r>
              <a:rPr lang="en-US" sz="3500" dirty="0"/>
              <a:t>Comparison Between Our Model's Object Detection Using </a:t>
            </a:r>
            <a:r>
              <a:rPr lang="en-US" sz="3500" dirty="0" err="1"/>
              <a:t>Lwf</a:t>
            </a:r>
            <a:r>
              <a:rPr lang="en-US" sz="3500" dirty="0"/>
              <a:t> Vs The Author's </a:t>
            </a:r>
            <a:r>
              <a:rPr lang="en-US" sz="3500" dirty="0" err="1"/>
              <a:t>Lwf</a:t>
            </a:r>
            <a:r>
              <a:rPr lang="en-US" sz="3500" dirty="0"/>
              <a:t> For Image Classification</a:t>
            </a:r>
          </a:p>
        </p:txBody>
      </p:sp>
      <p:graphicFrame>
        <p:nvGraphicFramePr>
          <p:cNvPr id="9" name="Table 9">
            <a:extLst>
              <a:ext uri="{FF2B5EF4-FFF2-40B4-BE49-F238E27FC236}">
                <a16:creationId xmlns:a16="http://schemas.microsoft.com/office/drawing/2014/main" id="{579C9039-F811-EDE7-8405-3F0B34254E1F}"/>
              </a:ext>
            </a:extLst>
          </p:cNvPr>
          <p:cNvGraphicFramePr>
            <a:graphicFrameLocks noGrp="1"/>
          </p:cNvGraphicFramePr>
          <p:nvPr>
            <p:ph sz="half" idx="1"/>
            <p:extLst>
              <p:ext uri="{D42A27DB-BD31-4B8C-83A1-F6EECF244321}">
                <p14:modId xmlns:p14="http://schemas.microsoft.com/office/powerpoint/2010/main" val="452297861"/>
              </p:ext>
            </p:extLst>
          </p:nvPr>
        </p:nvGraphicFramePr>
        <p:xfrm>
          <a:off x="1096963" y="2120899"/>
          <a:ext cx="4689687" cy="1758020"/>
        </p:xfrm>
        <a:graphic>
          <a:graphicData uri="http://schemas.openxmlformats.org/drawingml/2006/table">
            <a:tbl>
              <a:tblPr firstRow="1" bandRow="1">
                <a:tableStyleId>{93296810-A885-4BE3-A3E7-6D5BEEA58F35}</a:tableStyleId>
              </a:tblPr>
              <a:tblGrid>
                <a:gridCol w="1563229">
                  <a:extLst>
                    <a:ext uri="{9D8B030D-6E8A-4147-A177-3AD203B41FA5}">
                      <a16:colId xmlns:a16="http://schemas.microsoft.com/office/drawing/2014/main" val="3833904256"/>
                    </a:ext>
                  </a:extLst>
                </a:gridCol>
                <a:gridCol w="1563229">
                  <a:extLst>
                    <a:ext uri="{9D8B030D-6E8A-4147-A177-3AD203B41FA5}">
                      <a16:colId xmlns:a16="http://schemas.microsoft.com/office/drawing/2014/main" val="978782000"/>
                    </a:ext>
                  </a:extLst>
                </a:gridCol>
                <a:gridCol w="1563229">
                  <a:extLst>
                    <a:ext uri="{9D8B030D-6E8A-4147-A177-3AD203B41FA5}">
                      <a16:colId xmlns:a16="http://schemas.microsoft.com/office/drawing/2014/main" val="3107100852"/>
                    </a:ext>
                  </a:extLst>
                </a:gridCol>
              </a:tblGrid>
              <a:tr h="309965">
                <a:tc>
                  <a:txBody>
                    <a:bodyPr/>
                    <a:lstStyle/>
                    <a:p>
                      <a:r>
                        <a:rPr lang="en-US" sz="1400" dirty="0"/>
                        <a:t>Accuracy</a:t>
                      </a:r>
                    </a:p>
                  </a:txBody>
                  <a:tcPr/>
                </a:tc>
                <a:tc>
                  <a:txBody>
                    <a:bodyPr/>
                    <a:lstStyle/>
                    <a:p>
                      <a:r>
                        <a:rPr lang="en-US" sz="1400" dirty="0"/>
                        <a:t>Old Model</a:t>
                      </a:r>
                    </a:p>
                  </a:txBody>
                  <a:tcPr/>
                </a:tc>
                <a:tc>
                  <a:txBody>
                    <a:bodyPr/>
                    <a:lstStyle/>
                    <a:p>
                      <a:r>
                        <a:rPr lang="en-US" sz="1400" dirty="0"/>
                        <a:t>New Model</a:t>
                      </a:r>
                    </a:p>
                  </a:txBody>
                  <a:tcPr/>
                </a:tc>
                <a:extLst>
                  <a:ext uri="{0D108BD9-81ED-4DB2-BD59-A6C34878D82A}">
                    <a16:rowId xmlns:a16="http://schemas.microsoft.com/office/drawing/2014/main" val="3581420538"/>
                  </a:ext>
                </a:extLst>
              </a:tr>
              <a:tr h="309965">
                <a:tc>
                  <a:txBody>
                    <a:bodyPr/>
                    <a:lstStyle/>
                    <a:p>
                      <a:r>
                        <a:rPr lang="en-US" sz="1400" dirty="0"/>
                        <a:t>ImageNet-&gt; VOC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u="none" strike="noStrike" kern="1200" baseline="0" dirty="0">
                          <a:solidFill>
                            <a:schemeClr val="dk1"/>
                          </a:solidFill>
                        </a:rPr>
                        <a:t>56.2</a:t>
                      </a:r>
                      <a:endParaRPr lang="en-US" sz="1400" dirty="0"/>
                    </a:p>
                  </a:txBody>
                  <a:tcPr/>
                </a:tc>
                <a:tc>
                  <a:txBody>
                    <a:bodyPr/>
                    <a:lstStyle/>
                    <a:p>
                      <a:r>
                        <a:rPr lang="en-US" sz="1400" b="0" u="none" strike="noStrike" kern="1200" baseline="0" dirty="0">
                          <a:solidFill>
                            <a:schemeClr val="dk1"/>
                          </a:solidFill>
                        </a:rPr>
                        <a:t>76.1 </a:t>
                      </a:r>
                      <a:endParaRPr lang="en-US" sz="1400" dirty="0"/>
                    </a:p>
                  </a:txBody>
                  <a:tcPr/>
                </a:tc>
                <a:extLst>
                  <a:ext uri="{0D108BD9-81ED-4DB2-BD59-A6C34878D82A}">
                    <a16:rowId xmlns:a16="http://schemas.microsoft.com/office/drawing/2014/main" val="2343517505"/>
                  </a:ext>
                </a:extLst>
              </a:tr>
              <a:tr h="309965">
                <a:tc>
                  <a:txBody>
                    <a:bodyPr/>
                    <a:lstStyle/>
                    <a:p>
                      <a:r>
                        <a:rPr lang="en-US" sz="1400" b="0" i="0" u="none" strike="noStrike" kern="1200" baseline="0">
                          <a:solidFill>
                            <a:schemeClr val="dk1"/>
                          </a:solidFill>
                          <a:latin typeface="+mn-lt"/>
                          <a:ea typeface="+mn-ea"/>
                          <a:cs typeface="+mn-cs"/>
                        </a:rPr>
                        <a:t>ImageNet-&gt;CUB</a:t>
                      </a:r>
                      <a:endParaRPr lang="en-US" sz="1400" dirty="0"/>
                    </a:p>
                  </a:txBody>
                  <a:tcPr/>
                </a:tc>
                <a:tc>
                  <a:txBody>
                    <a:bodyPr/>
                    <a:lstStyle/>
                    <a:p>
                      <a:r>
                        <a:rPr lang="en-US" sz="1400" b="0" u="none" strike="noStrike" kern="1200" baseline="0" dirty="0">
                          <a:solidFill>
                            <a:schemeClr val="dk1"/>
                          </a:solidFill>
                        </a:rPr>
                        <a:t>54.7</a:t>
                      </a:r>
                      <a:endParaRPr lang="en-US" sz="1400" dirty="0"/>
                    </a:p>
                  </a:txBody>
                  <a:tcPr/>
                </a:tc>
                <a:tc>
                  <a:txBody>
                    <a:bodyPr/>
                    <a:lstStyle/>
                    <a:p>
                      <a:r>
                        <a:rPr lang="en-US" sz="1400" b="0" u="none" strike="noStrike" kern="1200" baseline="0" dirty="0">
                          <a:solidFill>
                            <a:schemeClr val="dk1"/>
                          </a:solidFill>
                        </a:rPr>
                        <a:t>57.7</a:t>
                      </a:r>
                      <a:endParaRPr lang="en-US" sz="1400" dirty="0"/>
                    </a:p>
                  </a:txBody>
                  <a:tcPr/>
                </a:tc>
                <a:extLst>
                  <a:ext uri="{0D108BD9-81ED-4DB2-BD59-A6C34878D82A}">
                    <a16:rowId xmlns:a16="http://schemas.microsoft.com/office/drawing/2014/main" val="2993598436"/>
                  </a:ext>
                </a:extLst>
              </a:tr>
              <a:tr h="337783">
                <a:tc>
                  <a:txBody>
                    <a:bodyPr/>
                    <a:lstStyle/>
                    <a:p>
                      <a:r>
                        <a:rPr lang="en-US" sz="1400" b="0" i="0" u="none" strike="noStrike" kern="1200" baseline="0" dirty="0">
                          <a:solidFill>
                            <a:schemeClr val="dk1"/>
                          </a:solidFill>
                          <a:latin typeface="+mn-lt"/>
                          <a:ea typeface="+mn-ea"/>
                          <a:cs typeface="+mn-cs"/>
                        </a:rPr>
                        <a:t>ImageNet-&gt;Scenes</a:t>
                      </a:r>
                      <a:endParaRPr lang="en-US" sz="1400" dirty="0"/>
                    </a:p>
                  </a:txBody>
                  <a:tcPr/>
                </a:tc>
                <a:tc>
                  <a:txBody>
                    <a:bodyPr/>
                    <a:lstStyle/>
                    <a:p>
                      <a:r>
                        <a:rPr lang="en-US" sz="1400" b="0" u="none" strike="noStrike" kern="1200" baseline="0" dirty="0">
                          <a:solidFill>
                            <a:schemeClr val="dk1"/>
                          </a:solidFill>
                        </a:rPr>
                        <a:t>55.9</a:t>
                      </a:r>
                      <a:endParaRPr lang="en-US" sz="1400" dirty="0"/>
                    </a:p>
                  </a:txBody>
                  <a:tcPr/>
                </a:tc>
                <a:tc>
                  <a:txBody>
                    <a:bodyPr/>
                    <a:lstStyle/>
                    <a:p>
                      <a:r>
                        <a:rPr lang="en-US" sz="1400" b="0" u="none" strike="noStrike" kern="1200" baseline="0" dirty="0">
                          <a:solidFill>
                            <a:schemeClr val="dk1"/>
                          </a:solidFill>
                        </a:rPr>
                        <a:t>64.5 </a:t>
                      </a:r>
                      <a:endParaRPr lang="en-US" sz="1400" dirty="0"/>
                    </a:p>
                  </a:txBody>
                  <a:tcPr/>
                </a:tc>
                <a:extLst>
                  <a:ext uri="{0D108BD9-81ED-4DB2-BD59-A6C34878D82A}">
                    <a16:rowId xmlns:a16="http://schemas.microsoft.com/office/drawing/2014/main" val="1347754971"/>
                  </a:ext>
                </a:extLst>
              </a:tr>
              <a:tr h="309965">
                <a:tc>
                  <a:txBody>
                    <a:bodyPr/>
                    <a:lstStyle/>
                    <a:p>
                      <a:r>
                        <a:rPr lang="en-US" sz="1400" b="0" i="0" u="none" strike="noStrike" kern="1200" baseline="0" dirty="0">
                          <a:solidFill>
                            <a:schemeClr val="dk1"/>
                          </a:solidFill>
                          <a:latin typeface="+mn-lt"/>
                          <a:ea typeface="+mn-ea"/>
                          <a:cs typeface="+mn-cs"/>
                        </a:rPr>
                        <a:t>Places365-&gt;VOC</a:t>
                      </a:r>
                      <a:endParaRPr lang="en-US" sz="1400" dirty="0"/>
                    </a:p>
                  </a:txBody>
                  <a:tcPr/>
                </a:tc>
                <a:tc>
                  <a:txBody>
                    <a:bodyPr/>
                    <a:lstStyle/>
                    <a:p>
                      <a:r>
                        <a:rPr lang="en-US" sz="1400" b="0" u="none" strike="noStrike" kern="1200" baseline="0" dirty="0">
                          <a:solidFill>
                            <a:schemeClr val="dk1"/>
                          </a:solidFill>
                        </a:rPr>
                        <a:t>50.6</a:t>
                      </a:r>
                      <a:endParaRPr lang="en-US" sz="1400" dirty="0"/>
                    </a:p>
                  </a:txBody>
                  <a:tcPr/>
                </a:tc>
                <a:tc>
                  <a:txBody>
                    <a:bodyPr/>
                    <a:lstStyle/>
                    <a:p>
                      <a:r>
                        <a:rPr lang="en-US" sz="1400" b="0" u="none" strike="noStrike" kern="1200" baseline="0" dirty="0">
                          <a:solidFill>
                            <a:schemeClr val="dk1"/>
                          </a:solidFill>
                        </a:rPr>
                        <a:t>70.2</a:t>
                      </a:r>
                      <a:endParaRPr lang="en-US" sz="1400" dirty="0"/>
                    </a:p>
                  </a:txBody>
                  <a:tcPr/>
                </a:tc>
                <a:extLst>
                  <a:ext uri="{0D108BD9-81ED-4DB2-BD59-A6C34878D82A}">
                    <a16:rowId xmlns:a16="http://schemas.microsoft.com/office/drawing/2014/main" val="1352520053"/>
                  </a:ext>
                </a:extLst>
              </a:tr>
            </a:tbl>
          </a:graphicData>
        </a:graphic>
      </p:graphicFrame>
      <p:graphicFrame>
        <p:nvGraphicFramePr>
          <p:cNvPr id="8" name="Table 8">
            <a:extLst>
              <a:ext uri="{FF2B5EF4-FFF2-40B4-BE49-F238E27FC236}">
                <a16:creationId xmlns:a16="http://schemas.microsoft.com/office/drawing/2014/main" id="{4E178FBA-986C-2069-0B36-FEF81A21F739}"/>
              </a:ext>
            </a:extLst>
          </p:cNvPr>
          <p:cNvGraphicFramePr>
            <a:graphicFrameLocks noGrp="1"/>
          </p:cNvGraphicFramePr>
          <p:nvPr>
            <p:ph sz="half" idx="2"/>
            <p:extLst>
              <p:ext uri="{D42A27DB-BD31-4B8C-83A1-F6EECF244321}">
                <p14:modId xmlns:p14="http://schemas.microsoft.com/office/powerpoint/2010/main" val="3031849877"/>
              </p:ext>
            </p:extLst>
          </p:nvPr>
        </p:nvGraphicFramePr>
        <p:xfrm>
          <a:off x="6096001" y="2120900"/>
          <a:ext cx="5125347" cy="1905873"/>
        </p:xfrm>
        <a:graphic>
          <a:graphicData uri="http://schemas.openxmlformats.org/drawingml/2006/table">
            <a:tbl>
              <a:tblPr firstRow="1" bandRow="1">
                <a:tableStyleId>{93296810-A885-4BE3-A3E7-6D5BEEA58F35}</a:tableStyleId>
              </a:tblPr>
              <a:tblGrid>
                <a:gridCol w="1708449">
                  <a:extLst>
                    <a:ext uri="{9D8B030D-6E8A-4147-A177-3AD203B41FA5}">
                      <a16:colId xmlns:a16="http://schemas.microsoft.com/office/drawing/2014/main" val="8082831"/>
                    </a:ext>
                  </a:extLst>
                </a:gridCol>
                <a:gridCol w="1708449">
                  <a:extLst>
                    <a:ext uri="{9D8B030D-6E8A-4147-A177-3AD203B41FA5}">
                      <a16:colId xmlns:a16="http://schemas.microsoft.com/office/drawing/2014/main" val="2127762372"/>
                    </a:ext>
                  </a:extLst>
                </a:gridCol>
                <a:gridCol w="1708449">
                  <a:extLst>
                    <a:ext uri="{9D8B030D-6E8A-4147-A177-3AD203B41FA5}">
                      <a16:colId xmlns:a16="http://schemas.microsoft.com/office/drawing/2014/main" val="3571158423"/>
                    </a:ext>
                  </a:extLst>
                </a:gridCol>
              </a:tblGrid>
              <a:tr h="270464">
                <a:tc>
                  <a:txBody>
                    <a:bodyPr/>
                    <a:lstStyle/>
                    <a:p>
                      <a:endParaRPr lang="en-US" sz="1400" dirty="0"/>
                    </a:p>
                  </a:txBody>
                  <a:tcPr/>
                </a:tc>
                <a:tc>
                  <a:txBody>
                    <a:bodyPr/>
                    <a:lstStyle/>
                    <a:p>
                      <a:r>
                        <a:rPr lang="en-US" sz="1400" dirty="0"/>
                        <a:t>Old Model</a:t>
                      </a:r>
                    </a:p>
                  </a:txBody>
                  <a:tcPr/>
                </a:tc>
                <a:tc>
                  <a:txBody>
                    <a:bodyPr/>
                    <a:lstStyle/>
                    <a:p>
                      <a:r>
                        <a:rPr lang="en-US" sz="1400" b="1" kern="1200" dirty="0">
                          <a:solidFill>
                            <a:schemeClr val="lt1"/>
                          </a:solidFill>
                          <a:effectLst/>
                        </a:rPr>
                        <a:t>New Model</a:t>
                      </a:r>
                      <a:endParaRPr lang="en-US" sz="1400" dirty="0"/>
                    </a:p>
                  </a:txBody>
                  <a:tcPr/>
                </a:tc>
                <a:extLst>
                  <a:ext uri="{0D108BD9-81ED-4DB2-BD59-A6C34878D82A}">
                    <a16:rowId xmlns:a16="http://schemas.microsoft.com/office/drawing/2014/main" val="3341982251"/>
                  </a:ext>
                </a:extLst>
              </a:tr>
              <a:tr h="270464">
                <a:tc>
                  <a:txBody>
                    <a:bodyPr/>
                    <a:lstStyle/>
                    <a:p>
                      <a:r>
                        <a:rPr lang="en-US" sz="1400" kern="1200" dirty="0" err="1">
                          <a:solidFill>
                            <a:schemeClr val="dk1"/>
                          </a:solidFill>
                          <a:effectLst/>
                        </a:rPr>
                        <a:t>mAP</a:t>
                      </a:r>
                      <a:r>
                        <a:rPr lang="en-US" sz="1400" kern="1200" dirty="0">
                          <a:solidFill>
                            <a:schemeClr val="dk1"/>
                          </a:solidFill>
                          <a:effectLst/>
                        </a:rPr>
                        <a:t> for </a:t>
                      </a:r>
                      <a:r>
                        <a:rPr lang="en-US" sz="1400" kern="1200" dirty="0" err="1">
                          <a:solidFill>
                            <a:schemeClr val="dk1"/>
                          </a:solidFill>
                          <a:effectLst/>
                        </a:rPr>
                        <a:t>bbox</a:t>
                      </a:r>
                      <a:endParaRPr lang="en-US" sz="1400" dirty="0"/>
                    </a:p>
                  </a:txBody>
                  <a:tcPr/>
                </a:tc>
                <a:tc>
                  <a:txBody>
                    <a:bodyPr/>
                    <a:lstStyle/>
                    <a:p>
                      <a:r>
                        <a:rPr lang="en-US" sz="1400" kern="1200" dirty="0">
                          <a:solidFill>
                            <a:schemeClr val="dk1"/>
                          </a:solidFill>
                          <a:effectLst/>
                        </a:rPr>
                        <a:t>76.18</a:t>
                      </a:r>
                      <a:endParaRPr lang="en-US" sz="1400" dirty="0"/>
                    </a:p>
                  </a:txBody>
                  <a:tcPr/>
                </a:tc>
                <a:tc>
                  <a:txBody>
                    <a:bodyPr/>
                    <a:lstStyle/>
                    <a:p>
                      <a:r>
                        <a:rPr lang="en-US" sz="1400" kern="1200" dirty="0">
                          <a:solidFill>
                            <a:schemeClr val="dk1"/>
                          </a:solidFill>
                          <a:effectLst/>
                        </a:rPr>
                        <a:t>83.26</a:t>
                      </a:r>
                      <a:endParaRPr lang="en-US" sz="1400" dirty="0"/>
                    </a:p>
                  </a:txBody>
                  <a:tcPr/>
                </a:tc>
                <a:extLst>
                  <a:ext uri="{0D108BD9-81ED-4DB2-BD59-A6C34878D82A}">
                    <a16:rowId xmlns:a16="http://schemas.microsoft.com/office/drawing/2014/main" val="2571541137"/>
                  </a:ext>
                </a:extLst>
              </a:tr>
              <a:tr h="270464">
                <a:tc>
                  <a:txBody>
                    <a:bodyPr/>
                    <a:lstStyle/>
                    <a:p>
                      <a:r>
                        <a:rPr lang="nn-NO" sz="1400" kern="1200" dirty="0">
                          <a:solidFill>
                            <a:schemeClr val="dk1"/>
                          </a:solidFill>
                          <a:effectLst/>
                        </a:rPr>
                        <a:t>mAR for bbox</a:t>
                      </a:r>
                      <a:endParaRPr lang="en-US" sz="1400" dirty="0"/>
                    </a:p>
                  </a:txBody>
                  <a:tcPr/>
                </a:tc>
                <a:tc>
                  <a:txBody>
                    <a:bodyPr/>
                    <a:lstStyle/>
                    <a:p>
                      <a:r>
                        <a:rPr lang="nn-NO" sz="1400" kern="1200" dirty="0">
                          <a:solidFill>
                            <a:schemeClr val="dk1"/>
                          </a:solidFill>
                          <a:effectLst/>
                        </a:rPr>
                        <a:t>70.58</a:t>
                      </a:r>
                      <a:endParaRPr lang="en-US" sz="1400" dirty="0"/>
                    </a:p>
                  </a:txBody>
                  <a:tcPr/>
                </a:tc>
                <a:tc>
                  <a:txBody>
                    <a:bodyPr/>
                    <a:lstStyle/>
                    <a:p>
                      <a:r>
                        <a:rPr lang="nn-NO" sz="1400" kern="1200" dirty="0">
                          <a:solidFill>
                            <a:schemeClr val="dk1"/>
                          </a:solidFill>
                          <a:effectLst/>
                        </a:rPr>
                        <a:t>73.04</a:t>
                      </a:r>
                      <a:endParaRPr lang="en-US" sz="1400" dirty="0"/>
                    </a:p>
                  </a:txBody>
                  <a:tcPr/>
                </a:tc>
                <a:extLst>
                  <a:ext uri="{0D108BD9-81ED-4DB2-BD59-A6C34878D82A}">
                    <a16:rowId xmlns:a16="http://schemas.microsoft.com/office/drawing/2014/main" val="2706312569"/>
                  </a:ext>
                </a:extLst>
              </a:tr>
              <a:tr h="473313">
                <a:tc>
                  <a:txBody>
                    <a:bodyPr/>
                    <a:lstStyle/>
                    <a:p>
                      <a:r>
                        <a:rPr lang="en-US" sz="1400" kern="1200" dirty="0" err="1">
                          <a:solidFill>
                            <a:schemeClr val="dk1"/>
                          </a:solidFill>
                          <a:effectLst/>
                        </a:rPr>
                        <a:t>mAP</a:t>
                      </a:r>
                      <a:r>
                        <a:rPr lang="en-US" sz="1400" kern="1200" dirty="0">
                          <a:solidFill>
                            <a:schemeClr val="dk1"/>
                          </a:solidFill>
                          <a:effectLst/>
                        </a:rPr>
                        <a:t> for segment</a:t>
                      </a:r>
                      <a:endParaRPr lang="en-US" sz="1400" dirty="0"/>
                    </a:p>
                  </a:txBody>
                  <a:tcPr/>
                </a:tc>
                <a:tc>
                  <a:txBody>
                    <a:bodyPr/>
                    <a:lstStyle/>
                    <a:p>
                      <a:r>
                        <a:rPr lang="en-US" sz="1400" kern="1200" dirty="0">
                          <a:solidFill>
                            <a:schemeClr val="dk1"/>
                          </a:solidFill>
                          <a:effectLst/>
                        </a:rPr>
                        <a:t>66.02</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rPr>
                        <a:t>68.08	</a:t>
                      </a:r>
                    </a:p>
                    <a:p>
                      <a:endParaRPr lang="en-US" sz="1400" dirty="0"/>
                    </a:p>
                  </a:txBody>
                  <a:tcPr/>
                </a:tc>
                <a:extLst>
                  <a:ext uri="{0D108BD9-81ED-4DB2-BD59-A6C34878D82A}">
                    <a16:rowId xmlns:a16="http://schemas.microsoft.com/office/drawing/2014/main" val="1451385619"/>
                  </a:ext>
                </a:extLst>
              </a:tr>
              <a:tr h="473313">
                <a:tc>
                  <a:txBody>
                    <a:bodyPr/>
                    <a:lstStyle/>
                    <a:p>
                      <a:r>
                        <a:rPr lang="en-US" sz="1400" kern="1200" dirty="0" err="1">
                          <a:solidFill>
                            <a:schemeClr val="dk1"/>
                          </a:solidFill>
                          <a:effectLst/>
                        </a:rPr>
                        <a:t>mAR</a:t>
                      </a:r>
                      <a:r>
                        <a:rPr lang="en-US" sz="1400" kern="1200" dirty="0">
                          <a:solidFill>
                            <a:schemeClr val="dk1"/>
                          </a:solidFill>
                          <a:effectLst/>
                        </a:rPr>
                        <a:t> for segment</a:t>
                      </a:r>
                      <a:endParaRPr lang="en-US" sz="1400" dirty="0"/>
                    </a:p>
                  </a:txBody>
                  <a:tcPr/>
                </a:tc>
                <a:tc>
                  <a:txBody>
                    <a:bodyPr/>
                    <a:lstStyle/>
                    <a:p>
                      <a:r>
                        <a:rPr lang="en-US" sz="1400" kern="1200" dirty="0">
                          <a:solidFill>
                            <a:schemeClr val="dk1"/>
                          </a:solidFill>
                          <a:effectLst/>
                        </a:rPr>
                        <a:t>63.42</a:t>
                      </a:r>
                      <a:endParaRPr lang="en-US" sz="1400" dirty="0"/>
                    </a:p>
                  </a:txBody>
                  <a:tcPr/>
                </a:tc>
                <a:tc>
                  <a:txBody>
                    <a:bodyPr/>
                    <a:lstStyle/>
                    <a:p>
                      <a:r>
                        <a:rPr lang="en-US" sz="1400" kern="1200" dirty="0">
                          <a:solidFill>
                            <a:schemeClr val="dk1"/>
                          </a:solidFill>
                          <a:effectLst/>
                        </a:rPr>
                        <a:t>62.16	</a:t>
                      </a:r>
                      <a:endParaRPr lang="en-US" sz="1400" dirty="0"/>
                    </a:p>
                  </a:txBody>
                  <a:tcPr/>
                </a:tc>
                <a:extLst>
                  <a:ext uri="{0D108BD9-81ED-4DB2-BD59-A6C34878D82A}">
                    <a16:rowId xmlns:a16="http://schemas.microsoft.com/office/drawing/2014/main" val="3965692188"/>
                  </a:ext>
                </a:extLst>
              </a:tr>
            </a:tbl>
          </a:graphicData>
        </a:graphic>
      </p:graphicFrame>
      <p:sp>
        <p:nvSpPr>
          <p:cNvPr id="4" name="Slide Number Placeholder 3">
            <a:extLst>
              <a:ext uri="{FF2B5EF4-FFF2-40B4-BE49-F238E27FC236}">
                <a16:creationId xmlns:a16="http://schemas.microsoft.com/office/drawing/2014/main" id="{B381EE63-653D-7A15-F75F-935ED0A9A24F}"/>
              </a:ext>
            </a:extLst>
          </p:cNvPr>
          <p:cNvSpPr>
            <a:spLocks noGrp="1"/>
          </p:cNvSpPr>
          <p:nvPr>
            <p:ph type="sldNum" sz="quarter" idx="12"/>
          </p:nvPr>
        </p:nvSpPr>
        <p:spPr/>
        <p:txBody>
          <a:bodyPr/>
          <a:lstStyle/>
          <a:p>
            <a:fld id="{3A98EE3D-8CD1-4C3F-BD1C-C98C9596463C}" type="slidenum">
              <a:rPr lang="en-US" smtClean="0"/>
              <a:t>19</a:t>
            </a:fld>
            <a:endParaRPr lang="en-US"/>
          </a:p>
        </p:txBody>
      </p:sp>
      <p:sp>
        <p:nvSpPr>
          <p:cNvPr id="10" name="TextBox 9">
            <a:extLst>
              <a:ext uri="{FF2B5EF4-FFF2-40B4-BE49-F238E27FC236}">
                <a16:creationId xmlns:a16="http://schemas.microsoft.com/office/drawing/2014/main" id="{E8395D6D-485F-B592-3EFA-03AD4C450EC6}"/>
              </a:ext>
            </a:extLst>
          </p:cNvPr>
          <p:cNvSpPr txBox="1"/>
          <p:nvPr/>
        </p:nvSpPr>
        <p:spPr>
          <a:xfrm>
            <a:off x="2691179" y="4033176"/>
            <a:ext cx="1501254" cy="30777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b="1" dirty="0"/>
              <a:t>Author’s LwF</a:t>
            </a:r>
          </a:p>
        </p:txBody>
      </p:sp>
      <p:sp>
        <p:nvSpPr>
          <p:cNvPr id="11" name="TextBox 10">
            <a:extLst>
              <a:ext uri="{FF2B5EF4-FFF2-40B4-BE49-F238E27FC236}">
                <a16:creationId xmlns:a16="http://schemas.microsoft.com/office/drawing/2014/main" id="{28BE6DC6-758F-0EEF-9E77-0770A61F7B3B}"/>
              </a:ext>
            </a:extLst>
          </p:cNvPr>
          <p:cNvSpPr txBox="1"/>
          <p:nvPr/>
        </p:nvSpPr>
        <p:spPr>
          <a:xfrm>
            <a:off x="7908047" y="4153662"/>
            <a:ext cx="1501254" cy="30777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b="1" dirty="0"/>
              <a:t>Our LwF</a:t>
            </a:r>
          </a:p>
        </p:txBody>
      </p:sp>
      <p:sp>
        <p:nvSpPr>
          <p:cNvPr id="12" name="TextBox 11">
            <a:extLst>
              <a:ext uri="{FF2B5EF4-FFF2-40B4-BE49-F238E27FC236}">
                <a16:creationId xmlns:a16="http://schemas.microsoft.com/office/drawing/2014/main" id="{DE7CDE69-ED13-3C9A-4F50-592FB4BF151A}"/>
              </a:ext>
            </a:extLst>
          </p:cNvPr>
          <p:cNvSpPr txBox="1"/>
          <p:nvPr/>
        </p:nvSpPr>
        <p:spPr>
          <a:xfrm>
            <a:off x="1031612" y="4685267"/>
            <a:ext cx="10189736" cy="1477328"/>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marL="285750" indent="-285750">
              <a:buFont typeface="Arial" panose="020B0604020202020204" pitchFamily="34" charset="0"/>
              <a:buChar char="•"/>
            </a:pPr>
            <a:r>
              <a:rPr lang="en-US" dirty="0"/>
              <a:t>For image classification, Authors used accuracy for their evaluation metrics whereas, for object detection, Mean Average Precision and recall is the standard evaluation metrics. </a:t>
            </a:r>
          </a:p>
          <a:p>
            <a:pPr marL="285750" indent="-285750">
              <a:buFont typeface="Arial" panose="020B0604020202020204" pitchFamily="34" charset="0"/>
              <a:buChar char="•"/>
            </a:pPr>
            <a:r>
              <a:rPr lang="en-US" dirty="0"/>
              <a:t>From both of the results, we observed that old model has less accuracy than the new model which was expected because old model does not have the new task information.</a:t>
            </a:r>
          </a:p>
          <a:p>
            <a:pPr marL="285750" indent="-285750">
              <a:buFont typeface="Arial" panose="020B0604020202020204" pitchFamily="34" charset="0"/>
              <a:buChar char="•"/>
            </a:pPr>
            <a:r>
              <a:rPr lang="en-US" dirty="0"/>
              <a:t>With comparison to authors result to ours, our old model are performing better.  </a:t>
            </a:r>
          </a:p>
        </p:txBody>
      </p:sp>
    </p:spTree>
    <p:extLst>
      <p:ext uri="{BB962C8B-B14F-4D97-AF65-F5344CB8AC3E}">
        <p14:creationId xmlns:p14="http://schemas.microsoft.com/office/powerpoint/2010/main" val="3712007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11">
            <a:extLst>
              <a:ext uri="{FF2B5EF4-FFF2-40B4-BE49-F238E27FC236}">
                <a16:creationId xmlns:a16="http://schemas.microsoft.com/office/drawing/2014/main" id="{68BDBE5C-BBE9-4E89-BEE5-DEB6EAB87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BEF5E1B6-C693-441C-6B72-F2CBF5299441}"/>
              </a:ext>
            </a:extLst>
          </p:cNvPr>
          <p:cNvSpPr>
            <a:spLocks noGrp="1"/>
          </p:cNvSpPr>
          <p:nvPr>
            <p:ph type="title"/>
          </p:nvPr>
        </p:nvSpPr>
        <p:spPr>
          <a:xfrm>
            <a:off x="643467" y="634946"/>
            <a:ext cx="3689094" cy="5055904"/>
          </a:xfrm>
        </p:spPr>
        <p:txBody>
          <a:bodyPr anchor="ctr">
            <a:normAutofit/>
          </a:bodyPr>
          <a:lstStyle/>
          <a:p>
            <a:pPr algn="r"/>
            <a:r>
              <a:rPr lang="en-US"/>
              <a:t>Overview</a:t>
            </a:r>
          </a:p>
        </p:txBody>
      </p:sp>
      <p:cxnSp>
        <p:nvCxnSpPr>
          <p:cNvPr id="43" name="Straight Connector 13">
            <a:extLst>
              <a:ext uri="{FF2B5EF4-FFF2-40B4-BE49-F238E27FC236}">
                <a16:creationId xmlns:a16="http://schemas.microsoft.com/office/drawing/2014/main" id="{2752F38C-F560-47AA-90AD-209F39C041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791298"/>
            <a:ext cx="0" cy="2743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4" name="Rectangle 15">
            <a:extLst>
              <a:ext uri="{FF2B5EF4-FFF2-40B4-BE49-F238E27FC236}">
                <a16:creationId xmlns:a16="http://schemas.microsoft.com/office/drawing/2014/main" id="{DFC4168B-AA75-4715-9B96-CF84B170A6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F431E66A-4AA1-D908-0EBC-AC94724ECB46}"/>
              </a:ext>
            </a:extLst>
          </p:cNvPr>
          <p:cNvSpPr>
            <a:spLocks noGrp="1"/>
          </p:cNvSpPr>
          <p:nvPr>
            <p:ph type="sldNum" sz="quarter" idx="12"/>
          </p:nvPr>
        </p:nvSpPr>
        <p:spPr>
          <a:xfrm>
            <a:off x="10993582" y="6446838"/>
            <a:ext cx="780010" cy="365125"/>
          </a:xfrm>
        </p:spPr>
        <p:txBody>
          <a:bodyPr>
            <a:normAutofit/>
          </a:bodyPr>
          <a:lstStyle/>
          <a:p>
            <a:pPr>
              <a:spcAft>
                <a:spcPts val="600"/>
              </a:spcAft>
            </a:pPr>
            <a:fld id="{3A98EE3D-8CD1-4C3F-BD1C-C98C9596463C}" type="slidenum">
              <a:rPr lang="en-US" smtClean="0"/>
              <a:pPr>
                <a:spcAft>
                  <a:spcPts val="600"/>
                </a:spcAft>
              </a:pPr>
              <a:t>2</a:t>
            </a:fld>
            <a:endParaRPr lang="en-US"/>
          </a:p>
        </p:txBody>
      </p:sp>
      <p:graphicFrame>
        <p:nvGraphicFramePr>
          <p:cNvPr id="45" name="Content Placeholder 5">
            <a:extLst>
              <a:ext uri="{FF2B5EF4-FFF2-40B4-BE49-F238E27FC236}">
                <a16:creationId xmlns:a16="http://schemas.microsoft.com/office/drawing/2014/main" id="{658BE901-D2DD-9958-B87D-7F78D98A3CDA}"/>
              </a:ext>
            </a:extLst>
          </p:cNvPr>
          <p:cNvGraphicFramePr>
            <a:graphicFrameLocks noGrp="1"/>
          </p:cNvGraphicFramePr>
          <p:nvPr>
            <p:ph idx="1"/>
            <p:extLst>
              <p:ext uri="{D42A27DB-BD31-4B8C-83A1-F6EECF244321}">
                <p14:modId xmlns:p14="http://schemas.microsoft.com/office/powerpoint/2010/main" val="1010097589"/>
              </p:ext>
            </p:extLst>
          </p:nvPr>
        </p:nvGraphicFramePr>
        <p:xfrm>
          <a:off x="4976031" y="634947"/>
          <a:ext cx="6582555" cy="5121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872850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0B970-6D76-4756-F85E-C7B726124D3E}"/>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F3DFB826-65AE-2D78-A596-7AA7BF625A90}"/>
              </a:ext>
            </a:extLst>
          </p:cNvPr>
          <p:cNvSpPr>
            <a:spLocks noGrp="1"/>
          </p:cNvSpPr>
          <p:nvPr>
            <p:ph idx="1"/>
          </p:nvPr>
        </p:nvSpPr>
        <p:spPr/>
        <p:txBody>
          <a:bodyPr/>
          <a:lstStyle/>
          <a:p>
            <a:r>
              <a:rPr lang="en-US" dirty="0"/>
              <a:t>Pretrained models are on Beta Stage. So, some of the features are still not available.</a:t>
            </a:r>
          </a:p>
          <a:p>
            <a:r>
              <a:rPr lang="en-US" dirty="0"/>
              <a:t>The object detection approach cannot correctly identify the partial or hidden object if the sample image is too crowded.</a:t>
            </a:r>
          </a:p>
          <a:p>
            <a:r>
              <a:rPr lang="en-US" dirty="0"/>
              <a:t>There are just two classes available to us for object detection: person and background. In light of the fact that the pedestrian dataset, which only comprises two categories, is connected to the PennFudan dataset.</a:t>
            </a:r>
          </a:p>
          <a:p>
            <a:r>
              <a:rPr lang="en-US" dirty="0"/>
              <a:t>Hardware Limitation: Because of limited hardware resources, we couldn’t train the model to get the best results.</a:t>
            </a:r>
          </a:p>
          <a:p>
            <a:endParaRPr lang="en-US" dirty="0"/>
          </a:p>
        </p:txBody>
      </p:sp>
      <p:sp>
        <p:nvSpPr>
          <p:cNvPr id="4" name="Slide Number Placeholder 3">
            <a:extLst>
              <a:ext uri="{FF2B5EF4-FFF2-40B4-BE49-F238E27FC236}">
                <a16:creationId xmlns:a16="http://schemas.microsoft.com/office/drawing/2014/main" id="{9EDAE6A9-A062-6773-D50E-26888A56EEB0}"/>
              </a:ext>
            </a:extLst>
          </p:cNvPr>
          <p:cNvSpPr>
            <a:spLocks noGrp="1"/>
          </p:cNvSpPr>
          <p:nvPr>
            <p:ph type="sldNum" sz="quarter" idx="12"/>
          </p:nvPr>
        </p:nvSpPr>
        <p:spPr/>
        <p:txBody>
          <a:bodyPr/>
          <a:lstStyle/>
          <a:p>
            <a:fld id="{3A98EE3D-8CD1-4C3F-BD1C-C98C9596463C}" type="slidenum">
              <a:rPr lang="en-US" smtClean="0"/>
              <a:t>20</a:t>
            </a:fld>
            <a:endParaRPr lang="en-US"/>
          </a:p>
        </p:txBody>
      </p:sp>
    </p:spTree>
    <p:extLst>
      <p:ext uri="{BB962C8B-B14F-4D97-AF65-F5344CB8AC3E}">
        <p14:creationId xmlns:p14="http://schemas.microsoft.com/office/powerpoint/2010/main" val="11835566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B2CC9-81F5-DA5D-5010-2F467E87574F}"/>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71B6F035-D686-BCD0-4D63-6E3512AF0DC3}"/>
              </a:ext>
            </a:extLst>
          </p:cNvPr>
          <p:cNvSpPr>
            <a:spLocks noGrp="1"/>
          </p:cNvSpPr>
          <p:nvPr>
            <p:ph idx="1"/>
          </p:nvPr>
        </p:nvSpPr>
        <p:spPr/>
        <p:txBody>
          <a:bodyPr/>
          <a:lstStyle/>
          <a:p>
            <a:r>
              <a:rPr lang="en-US" dirty="0"/>
              <a:t>Object detection can retain the old knowledge which is acting same as LwF.</a:t>
            </a:r>
          </a:p>
          <a:p>
            <a:r>
              <a:rPr lang="en-US" dirty="0"/>
              <a:t>It detects the object effectively.</a:t>
            </a:r>
          </a:p>
          <a:p>
            <a:r>
              <a:rPr lang="en-US" dirty="0"/>
              <a:t>The object detection approach cannot correctly identify the object if the sample image is too crowded.</a:t>
            </a:r>
          </a:p>
          <a:p>
            <a:r>
              <a:rPr lang="en-US" dirty="0"/>
              <a:t>Because of the exhaustion problem, we were unable to run the model on a large dataset; however, if we were able to run the model on a large dataset, the results may be much better.</a:t>
            </a:r>
          </a:p>
          <a:p>
            <a:r>
              <a:rPr lang="en-US" dirty="0"/>
              <a:t>In LwF, Old model always underperforms than new model and, in our experiment, it follows the same result.</a:t>
            </a:r>
          </a:p>
        </p:txBody>
      </p:sp>
      <p:sp>
        <p:nvSpPr>
          <p:cNvPr id="4" name="Slide Number Placeholder 3">
            <a:extLst>
              <a:ext uri="{FF2B5EF4-FFF2-40B4-BE49-F238E27FC236}">
                <a16:creationId xmlns:a16="http://schemas.microsoft.com/office/drawing/2014/main" id="{379BB272-905C-FCEA-2AEE-06485CF96236}"/>
              </a:ext>
            </a:extLst>
          </p:cNvPr>
          <p:cNvSpPr>
            <a:spLocks noGrp="1"/>
          </p:cNvSpPr>
          <p:nvPr>
            <p:ph type="sldNum" sz="quarter" idx="12"/>
          </p:nvPr>
        </p:nvSpPr>
        <p:spPr/>
        <p:txBody>
          <a:bodyPr/>
          <a:lstStyle/>
          <a:p>
            <a:fld id="{3A98EE3D-8CD1-4C3F-BD1C-C98C9596463C}" type="slidenum">
              <a:rPr lang="en-US" smtClean="0"/>
              <a:t>21</a:t>
            </a:fld>
            <a:endParaRPr lang="en-US"/>
          </a:p>
        </p:txBody>
      </p:sp>
    </p:spTree>
    <p:extLst>
      <p:ext uri="{BB962C8B-B14F-4D97-AF65-F5344CB8AC3E}">
        <p14:creationId xmlns:p14="http://schemas.microsoft.com/office/powerpoint/2010/main" val="595251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D86A5-7605-54B6-04C0-6DA9E46428C3}"/>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FDA2CEE0-B684-5416-40C7-A6721BC2D235}"/>
              </a:ext>
            </a:extLst>
          </p:cNvPr>
          <p:cNvSpPr>
            <a:spLocks noGrp="1"/>
          </p:cNvSpPr>
          <p:nvPr>
            <p:ph idx="1"/>
          </p:nvPr>
        </p:nvSpPr>
        <p:spPr/>
        <p:txBody>
          <a:bodyPr/>
          <a:lstStyle/>
          <a:p>
            <a:r>
              <a:rPr lang="en-US" dirty="0"/>
              <a:t>The research is now confined to identifying objects in images; but, in the future, the technology might be extended by working on motion pictures or videos to track the item.</a:t>
            </a:r>
          </a:p>
          <a:p>
            <a:r>
              <a:rPr lang="en-US" dirty="0"/>
              <a:t>The PennFudan dataset only includes two types for object detection: background and pedestrian. In the future, research may concentrate more on choosing datasets so that the model can create categories to characterize the objects, such a crowd of people or a lot of traffic.</a:t>
            </a:r>
          </a:p>
          <a:p>
            <a:r>
              <a:rPr lang="en-US" dirty="0"/>
              <a:t>Faster RCNN has problems with detecting object, if there is lot of crowd. YOLOv7 is the most accurate and fastest technique for object detection[8] but YOLOv7 is upcoming soon on </a:t>
            </a:r>
            <a:r>
              <a:rPr lang="en-US" dirty="0" err="1"/>
              <a:t>PyTorch</a:t>
            </a:r>
            <a:r>
              <a:rPr lang="en-US" dirty="0"/>
              <a:t>.</a:t>
            </a:r>
          </a:p>
          <a:p>
            <a:endParaRPr lang="en-US" dirty="0"/>
          </a:p>
          <a:p>
            <a:endParaRPr lang="en-US" dirty="0"/>
          </a:p>
        </p:txBody>
      </p:sp>
      <p:sp>
        <p:nvSpPr>
          <p:cNvPr id="4" name="Slide Number Placeholder 3">
            <a:extLst>
              <a:ext uri="{FF2B5EF4-FFF2-40B4-BE49-F238E27FC236}">
                <a16:creationId xmlns:a16="http://schemas.microsoft.com/office/drawing/2014/main" id="{0A703C7B-443E-53E0-8745-823797A9D250}"/>
              </a:ext>
            </a:extLst>
          </p:cNvPr>
          <p:cNvSpPr>
            <a:spLocks noGrp="1"/>
          </p:cNvSpPr>
          <p:nvPr>
            <p:ph type="sldNum" sz="quarter" idx="12"/>
          </p:nvPr>
        </p:nvSpPr>
        <p:spPr/>
        <p:txBody>
          <a:bodyPr/>
          <a:lstStyle/>
          <a:p>
            <a:fld id="{3A98EE3D-8CD1-4C3F-BD1C-C98C9596463C}" type="slidenum">
              <a:rPr lang="en-US" smtClean="0"/>
              <a:t>22</a:t>
            </a:fld>
            <a:endParaRPr lang="en-US"/>
          </a:p>
        </p:txBody>
      </p:sp>
    </p:spTree>
    <p:extLst>
      <p:ext uri="{BB962C8B-B14F-4D97-AF65-F5344CB8AC3E}">
        <p14:creationId xmlns:p14="http://schemas.microsoft.com/office/powerpoint/2010/main" val="37088794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D9F82-797E-5637-EAC0-4E0E3E7AA3B5}"/>
              </a:ext>
            </a:extLst>
          </p:cNvPr>
          <p:cNvSpPr>
            <a:spLocks noGrp="1"/>
          </p:cNvSpPr>
          <p:nvPr>
            <p:ph type="title"/>
          </p:nvPr>
        </p:nvSpPr>
        <p:spPr/>
        <p:txBody>
          <a:bodyPr/>
          <a:lstStyle/>
          <a:p>
            <a:r>
              <a:rPr lang="en-US" dirty="0"/>
              <a:t>Related Publications</a:t>
            </a:r>
          </a:p>
        </p:txBody>
      </p:sp>
      <p:sp>
        <p:nvSpPr>
          <p:cNvPr id="3" name="Content Placeholder 2">
            <a:extLst>
              <a:ext uri="{FF2B5EF4-FFF2-40B4-BE49-F238E27FC236}">
                <a16:creationId xmlns:a16="http://schemas.microsoft.com/office/drawing/2014/main" id="{826A9B81-33FF-E6A2-58A5-3093DF3D1A63}"/>
              </a:ext>
            </a:extLst>
          </p:cNvPr>
          <p:cNvSpPr>
            <a:spLocks noGrp="1"/>
          </p:cNvSpPr>
          <p:nvPr>
            <p:ph idx="1"/>
          </p:nvPr>
        </p:nvSpPr>
        <p:spPr>
          <a:xfrm>
            <a:off x="1097280" y="2108201"/>
            <a:ext cx="10058400" cy="4749799"/>
          </a:xfrm>
        </p:spPr>
        <p:txBody>
          <a:bodyPr>
            <a:noAutofit/>
          </a:bodyPr>
          <a:lstStyle/>
          <a:p>
            <a:r>
              <a:rPr lang="en-US" sz="1250" dirty="0"/>
              <a:t>[1] R. </a:t>
            </a:r>
            <a:r>
              <a:rPr lang="en-US" sz="1250" dirty="0" err="1"/>
              <a:t>Girshick</a:t>
            </a:r>
            <a:r>
              <a:rPr lang="en-US" sz="1250" dirty="0"/>
              <a:t>, J. Donahue, T. Darrell, and J. Malik, “Rich feature hierarchies for accurate object detection and semantic segmentation,” in The IEEE Conference on Computer Vision and Pattern Recognition (CVPR), June 2014.</a:t>
            </a:r>
          </a:p>
          <a:p>
            <a:r>
              <a:rPr lang="en-US" sz="1250" dirty="0"/>
              <a:t>[2] J. Donahue, Y. Jia, O. </a:t>
            </a:r>
            <a:r>
              <a:rPr lang="en-US" sz="1250" dirty="0" err="1"/>
              <a:t>Vinyals</a:t>
            </a:r>
            <a:r>
              <a:rPr lang="en-US" sz="1250" dirty="0"/>
              <a:t>, J. Hoffman, N. Zhang, E. Tzeng, and T. Darrell, “Decaf: A deep convolutional activation feature for generic visual recognition,” in International Conference in Machine Learning (ICML), 2014.</a:t>
            </a:r>
          </a:p>
          <a:p>
            <a:r>
              <a:rPr lang="en-US" sz="1250" dirty="0"/>
              <a:t>[3] R. Caruana, “Multitask learning,” Machine learning, vol. 28, no. 1, pp. 41–75, 1997.</a:t>
            </a:r>
          </a:p>
          <a:p>
            <a:r>
              <a:rPr lang="en-US" sz="1250" dirty="0"/>
              <a:t>[4] J. R. </a:t>
            </a:r>
            <a:r>
              <a:rPr lang="en-US" sz="1250" dirty="0" err="1"/>
              <a:t>Uijlings</a:t>
            </a:r>
            <a:r>
              <a:rPr lang="en-US" sz="1250" dirty="0"/>
              <a:t>, K. E. van de Sande, T. </a:t>
            </a:r>
            <a:r>
              <a:rPr lang="en-US" sz="1250" dirty="0" err="1"/>
              <a:t>Gevers</a:t>
            </a:r>
            <a:r>
              <a:rPr lang="en-US" sz="1250" dirty="0"/>
              <a:t>, and A. W. </a:t>
            </a:r>
            <a:r>
              <a:rPr lang="en-US" sz="1250" dirty="0" err="1"/>
              <a:t>Smeulders</a:t>
            </a:r>
            <a:r>
              <a:rPr lang="en-US" sz="1250" dirty="0"/>
              <a:t>, “Selective search for object recognition,” International Journal of Computer Vision (IJCV), 2013.</a:t>
            </a:r>
          </a:p>
          <a:p>
            <a:r>
              <a:rPr lang="en-US" sz="1250" dirty="0"/>
              <a:t>[5] R. </a:t>
            </a:r>
            <a:r>
              <a:rPr lang="en-US" sz="1250" dirty="0" err="1"/>
              <a:t>Girshick</a:t>
            </a:r>
            <a:r>
              <a:rPr lang="en-US" sz="1250" dirty="0"/>
              <a:t>, J. Donahue, T. Darrell, and J. Malik, “Rich feature hierarchies for accurate object detection and semantic segmentation,” in IEEE Conference on Computer Vision and Pattern Recognition (CVPR), 2014.</a:t>
            </a:r>
          </a:p>
          <a:p>
            <a:r>
              <a:rPr lang="en-US" sz="1250" dirty="0"/>
              <a:t>[6] R. </a:t>
            </a:r>
            <a:r>
              <a:rPr lang="en-US" sz="1250" dirty="0" err="1"/>
              <a:t>Girshick</a:t>
            </a:r>
            <a:r>
              <a:rPr lang="en-US" sz="1250" dirty="0"/>
              <a:t>, “Fast R-CNN,” in IEEE International Conference on Computer Vision (ICCV), 2015.</a:t>
            </a:r>
          </a:p>
          <a:p>
            <a:r>
              <a:rPr lang="en-US" sz="1250" dirty="0"/>
              <a:t>[7] </a:t>
            </a:r>
            <a:r>
              <a:rPr lang="en-US" sz="1250" dirty="0" err="1"/>
              <a:t>Shaoqing</a:t>
            </a:r>
            <a:r>
              <a:rPr lang="en-US" sz="1250" dirty="0"/>
              <a:t> Ren, </a:t>
            </a:r>
            <a:r>
              <a:rPr lang="en-US" sz="1250" dirty="0" err="1"/>
              <a:t>Kaiming</a:t>
            </a:r>
            <a:r>
              <a:rPr lang="en-US" sz="1250" dirty="0"/>
              <a:t> He, Ross </a:t>
            </a:r>
            <a:r>
              <a:rPr lang="en-US" sz="1250" dirty="0" err="1"/>
              <a:t>Girshick</a:t>
            </a:r>
            <a:r>
              <a:rPr lang="en-US" sz="1250" dirty="0"/>
              <a:t>, and Jian Sun. 2015. Faster R-CNN: towards real-time object detection with region proposal networks. In Proceedings of the 28th International Conference on Neural Information Processing Systems - Volume 1 (NIPS'15). MIT Press, Cambridge, MA, USA, 91–99.</a:t>
            </a:r>
          </a:p>
          <a:p>
            <a:r>
              <a:rPr lang="en-US" sz="1250" dirty="0"/>
              <a:t>[8] Comparison of different Object Detection Techniques (</a:t>
            </a:r>
            <a:r>
              <a:rPr lang="en-US" sz="1250" dirty="0">
                <a:hlinkClick r:id="rId2"/>
              </a:rPr>
              <a:t>source</a:t>
            </a:r>
            <a:r>
              <a:rPr lang="en-US" sz="1250" dirty="0"/>
              <a:t>)</a:t>
            </a:r>
          </a:p>
        </p:txBody>
      </p:sp>
      <p:sp>
        <p:nvSpPr>
          <p:cNvPr id="4" name="Slide Number Placeholder 3">
            <a:extLst>
              <a:ext uri="{FF2B5EF4-FFF2-40B4-BE49-F238E27FC236}">
                <a16:creationId xmlns:a16="http://schemas.microsoft.com/office/drawing/2014/main" id="{342748B2-47DC-7CEB-529D-6A93564F76E1}"/>
              </a:ext>
            </a:extLst>
          </p:cNvPr>
          <p:cNvSpPr>
            <a:spLocks noGrp="1"/>
          </p:cNvSpPr>
          <p:nvPr>
            <p:ph type="sldNum" sz="quarter" idx="12"/>
          </p:nvPr>
        </p:nvSpPr>
        <p:spPr/>
        <p:txBody>
          <a:bodyPr/>
          <a:lstStyle/>
          <a:p>
            <a:fld id="{3A98EE3D-8CD1-4C3F-BD1C-C98C9596463C}" type="slidenum">
              <a:rPr lang="en-US" smtClean="0"/>
              <a:t>23</a:t>
            </a:fld>
            <a:endParaRPr lang="en-US"/>
          </a:p>
        </p:txBody>
      </p:sp>
    </p:spTree>
    <p:extLst>
      <p:ext uri="{BB962C8B-B14F-4D97-AF65-F5344CB8AC3E}">
        <p14:creationId xmlns:p14="http://schemas.microsoft.com/office/powerpoint/2010/main" val="22302932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C869C3B-5565-4AAC-86A8-9EB0AB1C6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EAD80A-98E7-C222-D086-937D2D579256}"/>
              </a:ext>
            </a:extLst>
          </p:cNvPr>
          <p:cNvSpPr>
            <a:spLocks noGrp="1"/>
          </p:cNvSpPr>
          <p:nvPr>
            <p:ph type="ctrTitle"/>
          </p:nvPr>
        </p:nvSpPr>
        <p:spPr>
          <a:xfrm>
            <a:off x="638423" y="3807725"/>
            <a:ext cx="10909073" cy="1447062"/>
          </a:xfrm>
        </p:spPr>
        <p:txBody>
          <a:bodyPr>
            <a:normAutofit/>
          </a:bodyPr>
          <a:lstStyle/>
          <a:p>
            <a:pPr algn="ctr"/>
            <a:r>
              <a:rPr lang="en-US" sz="6000" dirty="0"/>
              <a:t>Thank you</a:t>
            </a:r>
          </a:p>
        </p:txBody>
      </p:sp>
      <p:sp>
        <p:nvSpPr>
          <p:cNvPr id="5" name="Subtitle 4">
            <a:extLst>
              <a:ext uri="{FF2B5EF4-FFF2-40B4-BE49-F238E27FC236}">
                <a16:creationId xmlns:a16="http://schemas.microsoft.com/office/drawing/2014/main" id="{9BEBE339-CE47-959D-BE30-DE775EF019AE}"/>
              </a:ext>
            </a:extLst>
          </p:cNvPr>
          <p:cNvSpPr>
            <a:spLocks noGrp="1"/>
          </p:cNvSpPr>
          <p:nvPr>
            <p:ph type="subTitle" idx="1"/>
          </p:nvPr>
        </p:nvSpPr>
        <p:spPr>
          <a:xfrm>
            <a:off x="1281474" y="5576520"/>
            <a:ext cx="9622971" cy="691312"/>
          </a:xfrm>
        </p:spPr>
        <p:txBody>
          <a:bodyPr>
            <a:normAutofit/>
          </a:bodyPr>
          <a:lstStyle/>
          <a:p>
            <a:pPr algn="ctr"/>
            <a:r>
              <a:rPr lang="en-US" sz="2000" dirty="0">
                <a:solidFill>
                  <a:schemeClr val="tx1">
                    <a:lumMod val="85000"/>
                    <a:lumOff val="15000"/>
                  </a:schemeClr>
                </a:solidFill>
              </a:rPr>
              <a:t> </a:t>
            </a:r>
          </a:p>
        </p:txBody>
      </p:sp>
      <p:pic>
        <p:nvPicPr>
          <p:cNvPr id="9" name="Graphic 8" descr="Smiling Face with No Fill">
            <a:extLst>
              <a:ext uri="{FF2B5EF4-FFF2-40B4-BE49-F238E27FC236}">
                <a16:creationId xmlns:a16="http://schemas.microsoft.com/office/drawing/2014/main" id="{D8E36E9A-08D8-51A7-ED11-3942DB22907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14657" y="771100"/>
            <a:ext cx="2750022" cy="2750022"/>
          </a:xfrm>
          <a:prstGeom prst="rect">
            <a:avLst/>
          </a:prstGeom>
        </p:spPr>
      </p:pic>
      <p:cxnSp>
        <p:nvCxnSpPr>
          <p:cNvPr id="14" name="Straight Connector 13">
            <a:extLst>
              <a:ext uri="{FF2B5EF4-FFF2-40B4-BE49-F238E27FC236}">
                <a16:creationId xmlns:a16="http://schemas.microsoft.com/office/drawing/2014/main" id="{F41136EC-EC34-4D08-B5AB-8CE5870B1C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52600" y="5415653"/>
            <a:ext cx="86868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064CBAAB-7956-4763-9F69-A3FDBF1ACB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72A65509-CFEB-FF72-665B-EF39F46F6ADC}"/>
              </a:ext>
            </a:extLst>
          </p:cNvPr>
          <p:cNvSpPr>
            <a:spLocks noGrp="1"/>
          </p:cNvSpPr>
          <p:nvPr>
            <p:ph type="sldNum" sz="quarter" idx="12"/>
          </p:nvPr>
        </p:nvSpPr>
        <p:spPr>
          <a:xfrm>
            <a:off x="10993582" y="6446838"/>
            <a:ext cx="780010" cy="365125"/>
          </a:xfrm>
        </p:spPr>
        <p:txBody>
          <a:bodyPr>
            <a:normAutofit/>
          </a:bodyPr>
          <a:lstStyle/>
          <a:p>
            <a:pPr>
              <a:spcAft>
                <a:spcPts val="600"/>
              </a:spcAft>
            </a:pPr>
            <a:fld id="{3A98EE3D-8CD1-4C3F-BD1C-C98C9596463C}" type="slidenum">
              <a:rPr lang="en-US" smtClean="0"/>
              <a:pPr>
                <a:spcAft>
                  <a:spcPts val="600"/>
                </a:spcAft>
              </a:pPr>
              <a:t>24</a:t>
            </a:fld>
            <a:endParaRPr lang="en-US"/>
          </a:p>
        </p:txBody>
      </p:sp>
    </p:spTree>
    <p:extLst>
      <p:ext uri="{BB962C8B-B14F-4D97-AF65-F5344CB8AC3E}">
        <p14:creationId xmlns:p14="http://schemas.microsoft.com/office/powerpoint/2010/main" val="33169182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0">
            <a:extLst>
              <a:ext uri="{FF2B5EF4-FFF2-40B4-BE49-F238E27FC236}">
                <a16:creationId xmlns:a16="http://schemas.microsoft.com/office/drawing/2014/main" id="{73734CDA-1CE8-4F1C-B0B3-AAB252B01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8F3E42-9928-C453-744E-F3546A89D10C}"/>
              </a:ext>
            </a:extLst>
          </p:cNvPr>
          <p:cNvSpPr>
            <a:spLocks noGrp="1"/>
          </p:cNvSpPr>
          <p:nvPr>
            <p:ph type="title"/>
          </p:nvPr>
        </p:nvSpPr>
        <p:spPr>
          <a:xfrm>
            <a:off x="4974771" y="634946"/>
            <a:ext cx="6574972" cy="1450757"/>
          </a:xfrm>
        </p:spPr>
        <p:txBody>
          <a:bodyPr>
            <a:normAutofit/>
          </a:bodyPr>
          <a:lstStyle/>
          <a:p>
            <a:r>
              <a:rPr lang="en-US"/>
              <a:t>Problem Statement</a:t>
            </a:r>
            <a:endParaRPr lang="en-US" dirty="0"/>
          </a:p>
        </p:txBody>
      </p:sp>
      <p:pic>
        <p:nvPicPr>
          <p:cNvPr id="23" name="Graphic 7" descr="Light Bulb and Gear">
            <a:extLst>
              <a:ext uri="{FF2B5EF4-FFF2-40B4-BE49-F238E27FC236}">
                <a16:creationId xmlns:a16="http://schemas.microsoft.com/office/drawing/2014/main" id="{9654CC0E-A956-DCB6-8D64-AD130E339E9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4000" y="1351115"/>
            <a:ext cx="3695179" cy="3695179"/>
          </a:xfrm>
          <a:prstGeom prst="rect">
            <a:avLst/>
          </a:prstGeom>
        </p:spPr>
      </p:pic>
      <p:cxnSp>
        <p:nvCxnSpPr>
          <p:cNvPr id="24" name="Straight Connector 12">
            <a:extLst>
              <a:ext uri="{FF2B5EF4-FFF2-40B4-BE49-F238E27FC236}">
                <a16:creationId xmlns:a16="http://schemas.microsoft.com/office/drawing/2014/main" id="{D7143990-FA50-4B23-AE6D-E17D22F526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63482" y="2246569"/>
            <a:ext cx="58521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5" name="Content Placeholder 2">
            <a:extLst>
              <a:ext uri="{FF2B5EF4-FFF2-40B4-BE49-F238E27FC236}">
                <a16:creationId xmlns:a16="http://schemas.microsoft.com/office/drawing/2014/main" id="{893A0A42-8A6E-FBC1-0918-58E1B2EFD6B9}"/>
              </a:ext>
            </a:extLst>
          </p:cNvPr>
          <p:cNvSpPr>
            <a:spLocks noGrp="1"/>
          </p:cNvSpPr>
          <p:nvPr>
            <p:ph idx="1"/>
          </p:nvPr>
        </p:nvSpPr>
        <p:spPr>
          <a:xfrm>
            <a:off x="4973711" y="2407436"/>
            <a:ext cx="6576032" cy="3461657"/>
          </a:xfrm>
        </p:spPr>
        <p:txBody>
          <a:bodyPr>
            <a:normAutofit/>
          </a:bodyPr>
          <a:lstStyle/>
          <a:p>
            <a:pPr marL="0" indent="0">
              <a:buNone/>
            </a:pPr>
            <a:r>
              <a:rPr lang="en-US" dirty="0"/>
              <a:t>In the Learning without Forgetting Method, authors address the problem of adapting a vision system to a new task while preserving performance on original tasks, without access to training data for the original tasks.</a:t>
            </a:r>
          </a:p>
          <a:p>
            <a:pPr marL="0" indent="0">
              <a:buNone/>
            </a:pPr>
            <a:r>
              <a:rPr lang="en-US" dirty="0"/>
              <a:t>In their experiment, they demonstrated the effectiveness of LwF for image classification and one experiment on tracking, but in the future work, they mentioned to do more experiments on semantic segmentation, detection. </a:t>
            </a:r>
          </a:p>
          <a:p>
            <a:pPr marL="0" indent="0">
              <a:buNone/>
            </a:pPr>
            <a:endParaRPr lang="en-US" dirty="0"/>
          </a:p>
        </p:txBody>
      </p:sp>
      <p:sp>
        <p:nvSpPr>
          <p:cNvPr id="26" name="Rectangle 14">
            <a:extLst>
              <a:ext uri="{FF2B5EF4-FFF2-40B4-BE49-F238E27FC236}">
                <a16:creationId xmlns:a16="http://schemas.microsoft.com/office/drawing/2014/main" id="{3BD57AB6-3172-4520-B22E-FCD0184F3B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DD30EF34-C73A-A47C-5E9E-27441B6B55A0}"/>
              </a:ext>
            </a:extLst>
          </p:cNvPr>
          <p:cNvSpPr>
            <a:spLocks noGrp="1"/>
          </p:cNvSpPr>
          <p:nvPr>
            <p:ph type="sldNum" sz="quarter" idx="12"/>
          </p:nvPr>
        </p:nvSpPr>
        <p:spPr>
          <a:xfrm>
            <a:off x="10993582" y="6446838"/>
            <a:ext cx="780010" cy="365125"/>
          </a:xfrm>
        </p:spPr>
        <p:txBody>
          <a:bodyPr>
            <a:normAutofit/>
          </a:bodyPr>
          <a:lstStyle/>
          <a:p>
            <a:pPr>
              <a:spcAft>
                <a:spcPts val="600"/>
              </a:spcAft>
            </a:pPr>
            <a:fld id="{3A98EE3D-8CD1-4C3F-BD1C-C98C9596463C}" type="slidenum">
              <a:rPr lang="en-US" smtClean="0"/>
              <a:pPr>
                <a:spcAft>
                  <a:spcPts val="600"/>
                </a:spcAft>
              </a:pPr>
              <a:t>3</a:t>
            </a:fld>
            <a:endParaRPr lang="en-US"/>
          </a:p>
        </p:txBody>
      </p:sp>
    </p:spTree>
    <p:extLst>
      <p:ext uri="{BB962C8B-B14F-4D97-AF65-F5344CB8AC3E}">
        <p14:creationId xmlns:p14="http://schemas.microsoft.com/office/powerpoint/2010/main" val="1448389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33" name="Straight Connector 103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035" name="Rectangle 1034">
            <a:extLst>
              <a:ext uri="{FF2B5EF4-FFF2-40B4-BE49-F238E27FC236}">
                <a16:creationId xmlns:a16="http://schemas.microsoft.com/office/drawing/2014/main" id="{F4FAA6B4-BAFB-4474-9B14-DC83A9096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CD7088-BC81-FE41-B399-24F4C5CD7ED4}"/>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sz="4800"/>
              <a:t>Graphic Representation of the Problem Statement</a:t>
            </a:r>
            <a:endParaRPr lang="en-US" sz="4800" dirty="0"/>
          </a:p>
        </p:txBody>
      </p:sp>
      <p:cxnSp>
        <p:nvCxnSpPr>
          <p:cNvPr id="1037" name="!!Straight Connector">
            <a:extLst>
              <a:ext uri="{FF2B5EF4-FFF2-40B4-BE49-F238E27FC236}">
                <a16:creationId xmlns:a16="http://schemas.microsoft.com/office/drawing/2014/main" id="{4364CDC3-ADB0-4691-9286-5925F160C2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31A64FE2-23BA-2D05-DE65-1C3994B4EE72}"/>
              </a:ext>
            </a:extLst>
          </p:cNvPr>
          <p:cNvSpPr>
            <a:spLocks noGrp="1"/>
          </p:cNvSpPr>
          <p:nvPr>
            <p:ph sz="half" idx="2"/>
          </p:nvPr>
        </p:nvSpPr>
        <p:spPr>
          <a:xfrm>
            <a:off x="1097280" y="2108201"/>
            <a:ext cx="5575367" cy="3760891"/>
          </a:xfrm>
        </p:spPr>
        <p:txBody>
          <a:bodyPr vert="horz" lIns="0" tIns="45720" rIns="0" bIns="45720" rtlCol="0">
            <a:normAutofit/>
          </a:bodyPr>
          <a:lstStyle/>
          <a:p>
            <a:pPr>
              <a:lnSpc>
                <a:spcPct val="100000"/>
              </a:lnSpc>
            </a:pPr>
            <a:endParaRPr lang="en-US" dirty="0"/>
          </a:p>
          <a:p>
            <a:pPr>
              <a:lnSpc>
                <a:spcPct val="100000"/>
              </a:lnSpc>
            </a:pPr>
            <a:endParaRPr lang="en-US" dirty="0"/>
          </a:p>
          <a:p>
            <a:pPr marL="0" indent="0">
              <a:lnSpc>
                <a:spcPct val="100000"/>
              </a:lnSpc>
              <a:buNone/>
            </a:pPr>
            <a:r>
              <a:rPr lang="en-US" dirty="0"/>
              <a:t>  Image Classification:</a:t>
            </a:r>
          </a:p>
          <a:p>
            <a:pPr>
              <a:lnSpc>
                <a:spcPct val="100000"/>
              </a:lnSpc>
            </a:pPr>
            <a:r>
              <a:rPr lang="en-US" dirty="0"/>
              <a:t>You were shown an image and you classified the class it belonged to (a dog, in this instance).</a:t>
            </a:r>
          </a:p>
        </p:txBody>
      </p:sp>
      <p:pic>
        <p:nvPicPr>
          <p:cNvPr id="1026" name="Picture 2" descr="A small white dog in the grass&#10;&#10;Description automatically generated with medium confidence">
            <a:extLst>
              <a:ext uri="{FF2B5EF4-FFF2-40B4-BE49-F238E27FC236}">
                <a16:creationId xmlns:a16="http://schemas.microsoft.com/office/drawing/2014/main" id="{949CBBC6-434C-7CE5-BC81-D067E335261A}"/>
              </a:ext>
            </a:extLst>
          </p:cNvPr>
          <p:cNvPicPr>
            <a:picLocks noGrp="1" noChangeAspect="1" noChangeArrowheads="1"/>
          </p:cNvPicPr>
          <p:nvPr>
            <p:ph sz="half" idx="1"/>
          </p:nvPr>
        </p:nvPicPr>
        <p:blipFill rotWithShape="1">
          <a:blip r:embed="rId2">
            <a:extLst>
              <a:ext uri="{28A0092B-C50C-407E-A947-70E740481C1C}">
                <a14:useLocalDpi xmlns:a14="http://schemas.microsoft.com/office/drawing/2010/main" val="0"/>
              </a:ext>
            </a:extLst>
          </a:blip>
          <a:srcRect l="-270" r="572" b="-2"/>
          <a:stretch/>
        </p:blipFill>
        <p:spPr bwMode="auto">
          <a:xfrm>
            <a:off x="7281391" y="2674572"/>
            <a:ext cx="3712191" cy="2468806"/>
          </a:xfrm>
          <a:prstGeom prst="rect">
            <a:avLst/>
          </a:prstGeom>
          <a:noFill/>
          <a:extLst>
            <a:ext uri="{909E8E84-426E-40DD-AFC4-6F175D3DCCD1}">
              <a14:hiddenFill xmlns:a14="http://schemas.microsoft.com/office/drawing/2010/main">
                <a:solidFill>
                  <a:srgbClr val="FFFFFF"/>
                </a:solidFill>
              </a14:hiddenFill>
            </a:ext>
          </a:extLst>
        </p:spPr>
      </p:pic>
      <p:sp>
        <p:nvSpPr>
          <p:cNvPr id="1039" name="Rectangle 1038">
            <a:extLst>
              <a:ext uri="{FF2B5EF4-FFF2-40B4-BE49-F238E27FC236}">
                <a16:creationId xmlns:a16="http://schemas.microsoft.com/office/drawing/2014/main" id="{DB148495-5F82-48E2-A76C-C8E1C8949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2887FD0C-39D0-BD17-3516-AD35CC8295CA}"/>
              </a:ext>
            </a:extLst>
          </p:cNvPr>
          <p:cNvSpPr>
            <a:spLocks noGrp="1"/>
          </p:cNvSpPr>
          <p:nvPr>
            <p:ph type="sldNum" sz="quarter" idx="12"/>
          </p:nvPr>
        </p:nvSpPr>
        <p:spPr>
          <a:xfrm>
            <a:off x="10993582" y="6446838"/>
            <a:ext cx="780010" cy="365125"/>
          </a:xfrm>
        </p:spPr>
        <p:txBody>
          <a:bodyPr vert="horz" lIns="91440" tIns="45720" rIns="91440" bIns="45720" rtlCol="0" anchor="ctr">
            <a:normAutofit/>
          </a:bodyPr>
          <a:lstStyle/>
          <a:p>
            <a:pPr>
              <a:spcAft>
                <a:spcPts val="600"/>
              </a:spcAft>
            </a:pPr>
            <a:fld id="{3A98EE3D-8CD1-4C3F-BD1C-C98C9596463C}" type="slidenum">
              <a:rPr lang="en-US" sz="1050" smtClean="0"/>
              <a:pPr>
                <a:spcAft>
                  <a:spcPts val="600"/>
                </a:spcAft>
              </a:pPr>
              <a:t>4</a:t>
            </a:fld>
            <a:endParaRPr lang="en-US" sz="1050"/>
          </a:p>
        </p:txBody>
      </p:sp>
      <p:sp>
        <p:nvSpPr>
          <p:cNvPr id="6" name="Footer Placeholder 5">
            <a:extLst>
              <a:ext uri="{FF2B5EF4-FFF2-40B4-BE49-F238E27FC236}">
                <a16:creationId xmlns:a16="http://schemas.microsoft.com/office/drawing/2014/main" id="{1F1633BF-3714-567E-5166-815FB90A3704}"/>
              </a:ext>
            </a:extLst>
          </p:cNvPr>
          <p:cNvSpPr>
            <a:spLocks noGrp="1"/>
          </p:cNvSpPr>
          <p:nvPr>
            <p:ph type="ftr" sz="quarter" idx="11"/>
          </p:nvPr>
        </p:nvSpPr>
        <p:spPr/>
        <p:txBody>
          <a:bodyPr/>
          <a:lstStyle/>
          <a:p>
            <a:r>
              <a:rPr lang="fr-FR" dirty="0"/>
              <a:t>Image Source: </a:t>
            </a:r>
            <a:r>
              <a:rPr lang="fr-FR" dirty="0">
                <a:hlinkClick r:id="rId3"/>
              </a:rPr>
              <a:t>https://miro.medium.com/max/552/0*JAARezrlXLYic04o.webp</a:t>
            </a:r>
            <a:r>
              <a:rPr lang="fr-FR" dirty="0"/>
              <a:t> </a:t>
            </a:r>
            <a:endParaRPr lang="en-US" dirty="0"/>
          </a:p>
        </p:txBody>
      </p:sp>
    </p:spTree>
    <p:extLst>
      <p:ext uri="{BB962C8B-B14F-4D97-AF65-F5344CB8AC3E}">
        <p14:creationId xmlns:p14="http://schemas.microsoft.com/office/powerpoint/2010/main" val="5306974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D7088-BC81-FE41-B399-24F4C5CD7ED4}"/>
              </a:ext>
            </a:extLst>
          </p:cNvPr>
          <p:cNvSpPr>
            <a:spLocks noGrp="1"/>
          </p:cNvSpPr>
          <p:nvPr>
            <p:ph type="title"/>
          </p:nvPr>
        </p:nvSpPr>
        <p:spPr/>
        <p:txBody>
          <a:bodyPr/>
          <a:lstStyle/>
          <a:p>
            <a:r>
              <a:rPr lang="en-US" dirty="0"/>
              <a:t>Graphic Representation of the Problem Statement</a:t>
            </a:r>
          </a:p>
        </p:txBody>
      </p:sp>
      <p:sp>
        <p:nvSpPr>
          <p:cNvPr id="4" name="Slide Number Placeholder 3">
            <a:extLst>
              <a:ext uri="{FF2B5EF4-FFF2-40B4-BE49-F238E27FC236}">
                <a16:creationId xmlns:a16="http://schemas.microsoft.com/office/drawing/2014/main" id="{2887FD0C-39D0-BD17-3516-AD35CC8295CA}"/>
              </a:ext>
            </a:extLst>
          </p:cNvPr>
          <p:cNvSpPr>
            <a:spLocks noGrp="1"/>
          </p:cNvSpPr>
          <p:nvPr>
            <p:ph type="sldNum" sz="quarter" idx="12"/>
          </p:nvPr>
        </p:nvSpPr>
        <p:spPr/>
        <p:txBody>
          <a:bodyPr/>
          <a:lstStyle/>
          <a:p>
            <a:fld id="{3A98EE3D-8CD1-4C3F-BD1C-C98C9596463C}" type="slidenum">
              <a:rPr lang="en-US" smtClean="0"/>
              <a:t>5</a:t>
            </a:fld>
            <a:endParaRPr lang="en-US"/>
          </a:p>
        </p:txBody>
      </p:sp>
      <p:pic>
        <p:nvPicPr>
          <p:cNvPr id="1026" name="Picture 2">
            <a:extLst>
              <a:ext uri="{FF2B5EF4-FFF2-40B4-BE49-F238E27FC236}">
                <a16:creationId xmlns:a16="http://schemas.microsoft.com/office/drawing/2014/main" id="{949CBBC6-434C-7CE5-BC81-D067E335261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1100" y="3082448"/>
            <a:ext cx="2628900" cy="174307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3F2698CA-AE5C-E5D7-5ADA-4E9AB9AE88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1087" y="3068161"/>
            <a:ext cx="2409825" cy="18954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1F1972D0-C88B-8D79-F84C-1D015F74E992}"/>
              </a:ext>
            </a:extLst>
          </p:cNvPr>
          <p:cNvPicPr>
            <a:picLocks noChangeAspect="1"/>
          </p:cNvPicPr>
          <p:nvPr/>
        </p:nvPicPr>
        <p:blipFill>
          <a:blip r:embed="rId4"/>
          <a:stretch>
            <a:fillRect/>
          </a:stretch>
        </p:blipFill>
        <p:spPr>
          <a:xfrm>
            <a:off x="8381999" y="2798820"/>
            <a:ext cx="2942493" cy="2599202"/>
          </a:xfrm>
          <a:prstGeom prst="rect">
            <a:avLst/>
          </a:prstGeom>
        </p:spPr>
      </p:pic>
      <p:sp>
        <p:nvSpPr>
          <p:cNvPr id="8" name="Footer Placeholder 7">
            <a:extLst>
              <a:ext uri="{FF2B5EF4-FFF2-40B4-BE49-F238E27FC236}">
                <a16:creationId xmlns:a16="http://schemas.microsoft.com/office/drawing/2014/main" id="{E2CD2C1F-153B-C843-A59E-3A2317E42810}"/>
              </a:ext>
            </a:extLst>
          </p:cNvPr>
          <p:cNvSpPr>
            <a:spLocks noGrp="1"/>
          </p:cNvSpPr>
          <p:nvPr>
            <p:ph type="ftr" sz="quarter" idx="11"/>
          </p:nvPr>
        </p:nvSpPr>
        <p:spPr/>
        <p:txBody>
          <a:bodyPr/>
          <a:lstStyle/>
          <a:p>
            <a:r>
              <a:rPr lang="fr-FR" dirty="0"/>
              <a:t>Image Source: </a:t>
            </a:r>
            <a:r>
              <a:rPr lang="fr-FR" dirty="0">
                <a:hlinkClick r:id="rId5"/>
              </a:rPr>
              <a:t>https://miro.medium.com/max/640/0*zs2zJGdh92YUH98A.webp</a:t>
            </a:r>
            <a:r>
              <a:rPr lang="fr-FR" dirty="0"/>
              <a:t> </a:t>
            </a:r>
            <a:endParaRPr lang="en-US" dirty="0"/>
          </a:p>
        </p:txBody>
      </p:sp>
      <p:sp>
        <p:nvSpPr>
          <p:cNvPr id="9" name="TextBox 8">
            <a:extLst>
              <a:ext uri="{FF2B5EF4-FFF2-40B4-BE49-F238E27FC236}">
                <a16:creationId xmlns:a16="http://schemas.microsoft.com/office/drawing/2014/main" id="{5DFF2031-535F-AF2B-101D-6F03ED69D484}"/>
              </a:ext>
            </a:extLst>
          </p:cNvPr>
          <p:cNvSpPr txBox="1"/>
          <p:nvPr/>
        </p:nvSpPr>
        <p:spPr>
          <a:xfrm>
            <a:off x="1181100" y="2429301"/>
            <a:ext cx="1851469" cy="369332"/>
          </a:xfrm>
          <a:prstGeom prst="rect">
            <a:avLst/>
          </a:prstGeom>
          <a:noFill/>
        </p:spPr>
        <p:txBody>
          <a:bodyPr wrap="none" rtlCol="0">
            <a:spAutoFit/>
          </a:bodyPr>
          <a:lstStyle/>
          <a:p>
            <a:r>
              <a:rPr lang="en-US" dirty="0"/>
              <a:t>Object Detection:</a:t>
            </a:r>
          </a:p>
        </p:txBody>
      </p:sp>
    </p:spTree>
    <p:extLst>
      <p:ext uri="{BB962C8B-B14F-4D97-AF65-F5344CB8AC3E}">
        <p14:creationId xmlns:p14="http://schemas.microsoft.com/office/powerpoint/2010/main" val="39202950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1098B-B823-EF8E-D443-D6D94841E82F}"/>
              </a:ext>
            </a:extLst>
          </p:cNvPr>
          <p:cNvSpPr>
            <a:spLocks noGrp="1"/>
          </p:cNvSpPr>
          <p:nvPr>
            <p:ph type="title"/>
          </p:nvPr>
        </p:nvSpPr>
        <p:spPr/>
        <p:txBody>
          <a:bodyPr/>
          <a:lstStyle/>
          <a:p>
            <a:r>
              <a:rPr lang="en-US" dirty="0"/>
              <a:t>Literature Review</a:t>
            </a:r>
          </a:p>
        </p:txBody>
      </p:sp>
      <p:sp>
        <p:nvSpPr>
          <p:cNvPr id="3" name="Content Placeholder 2">
            <a:extLst>
              <a:ext uri="{FF2B5EF4-FFF2-40B4-BE49-F238E27FC236}">
                <a16:creationId xmlns:a16="http://schemas.microsoft.com/office/drawing/2014/main" id="{ED084A26-0799-C9BC-BD4E-B8E029B80D88}"/>
              </a:ext>
            </a:extLst>
          </p:cNvPr>
          <p:cNvSpPr>
            <a:spLocks noGrp="1"/>
          </p:cNvSpPr>
          <p:nvPr>
            <p:ph sz="half" idx="1"/>
          </p:nvPr>
        </p:nvSpPr>
        <p:spPr/>
        <p:txBody>
          <a:bodyPr>
            <a:normAutofit/>
          </a:bodyPr>
          <a:lstStyle/>
          <a:p>
            <a:r>
              <a:rPr lang="en-US" dirty="0"/>
              <a:t>Transfer Learning Methods:</a:t>
            </a:r>
          </a:p>
          <a:p>
            <a:pPr marL="457200" indent="-457200">
              <a:buFont typeface="+mj-lt"/>
              <a:buAutoNum type="arabicPeriod"/>
            </a:pPr>
            <a:r>
              <a:rPr lang="en-US" dirty="0"/>
              <a:t>Learning-without-forgetting</a:t>
            </a:r>
          </a:p>
          <a:p>
            <a:pPr marL="457200" indent="-457200">
              <a:buFont typeface="+mj-lt"/>
              <a:buAutoNum type="arabicPeriod"/>
            </a:pPr>
            <a:r>
              <a:rPr lang="en-US" dirty="0"/>
              <a:t>Fine-tuning [1]</a:t>
            </a:r>
          </a:p>
          <a:p>
            <a:pPr marL="457200" indent="-457200">
              <a:buFont typeface="+mj-lt"/>
              <a:buAutoNum type="arabicPeriod"/>
            </a:pPr>
            <a:r>
              <a:rPr lang="en-US" dirty="0"/>
              <a:t>Feature-extraction [2]</a:t>
            </a:r>
          </a:p>
          <a:p>
            <a:pPr marL="457200" indent="-457200">
              <a:buFont typeface="+mj-lt"/>
              <a:buAutoNum type="arabicPeriod"/>
            </a:pPr>
            <a:r>
              <a:rPr lang="en-US" dirty="0"/>
              <a:t>Joint-training [3]</a:t>
            </a:r>
          </a:p>
          <a:p>
            <a:endParaRPr lang="en-US" dirty="0"/>
          </a:p>
        </p:txBody>
      </p:sp>
      <p:sp>
        <p:nvSpPr>
          <p:cNvPr id="5" name="Content Placeholder 4">
            <a:extLst>
              <a:ext uri="{FF2B5EF4-FFF2-40B4-BE49-F238E27FC236}">
                <a16:creationId xmlns:a16="http://schemas.microsoft.com/office/drawing/2014/main" id="{3A978491-4DBD-B4D2-F12C-54A3B766A7FF}"/>
              </a:ext>
            </a:extLst>
          </p:cNvPr>
          <p:cNvSpPr>
            <a:spLocks noGrp="1"/>
          </p:cNvSpPr>
          <p:nvPr>
            <p:ph sz="half" idx="2"/>
          </p:nvPr>
        </p:nvSpPr>
        <p:spPr/>
        <p:txBody>
          <a:bodyPr/>
          <a:lstStyle/>
          <a:p>
            <a:r>
              <a:rPr lang="en-US" dirty="0"/>
              <a:t>Object Detection Techniques:</a:t>
            </a:r>
          </a:p>
          <a:p>
            <a:pPr marL="457200" indent="-457200">
              <a:buFont typeface="+mj-lt"/>
              <a:buAutoNum type="arabicPeriod"/>
            </a:pPr>
            <a:r>
              <a:rPr lang="en-US" dirty="0"/>
              <a:t>Selective Search [4] Object detectors</a:t>
            </a:r>
          </a:p>
          <a:p>
            <a:pPr marL="457200" indent="-457200">
              <a:buFont typeface="+mj-lt"/>
              <a:buAutoNum type="arabicPeriod"/>
            </a:pPr>
            <a:r>
              <a:rPr lang="en-US" dirty="0"/>
              <a:t>RCNN [5]</a:t>
            </a:r>
          </a:p>
          <a:p>
            <a:pPr marL="457200" indent="-457200">
              <a:buFont typeface="+mj-lt"/>
              <a:buAutoNum type="arabicPeriod"/>
            </a:pPr>
            <a:r>
              <a:rPr lang="en-US" dirty="0"/>
              <a:t>Fast R-CNN [6]</a:t>
            </a:r>
          </a:p>
          <a:p>
            <a:pPr marL="457200" indent="-457200">
              <a:buFont typeface="+mj-lt"/>
              <a:buAutoNum type="arabicPeriod"/>
            </a:pPr>
            <a:r>
              <a:rPr lang="en-US" dirty="0"/>
              <a:t>Faster R-CNN [7]</a:t>
            </a:r>
          </a:p>
        </p:txBody>
      </p:sp>
      <p:sp>
        <p:nvSpPr>
          <p:cNvPr id="4" name="Slide Number Placeholder 3">
            <a:extLst>
              <a:ext uri="{FF2B5EF4-FFF2-40B4-BE49-F238E27FC236}">
                <a16:creationId xmlns:a16="http://schemas.microsoft.com/office/drawing/2014/main" id="{819BD30A-ADC1-E42D-ADDF-C6220CC96D45}"/>
              </a:ext>
            </a:extLst>
          </p:cNvPr>
          <p:cNvSpPr>
            <a:spLocks noGrp="1"/>
          </p:cNvSpPr>
          <p:nvPr>
            <p:ph type="sldNum" sz="quarter" idx="12"/>
          </p:nvPr>
        </p:nvSpPr>
        <p:spPr/>
        <p:txBody>
          <a:bodyPr/>
          <a:lstStyle/>
          <a:p>
            <a:fld id="{3A98EE3D-8CD1-4C3F-BD1C-C98C9596463C}" type="slidenum">
              <a:rPr lang="en-US" smtClean="0"/>
              <a:t>6</a:t>
            </a:fld>
            <a:endParaRPr lang="en-US"/>
          </a:p>
        </p:txBody>
      </p:sp>
    </p:spTree>
    <p:extLst>
      <p:ext uri="{BB962C8B-B14F-4D97-AF65-F5344CB8AC3E}">
        <p14:creationId xmlns:p14="http://schemas.microsoft.com/office/powerpoint/2010/main" val="15922402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B1215-62B4-4A2C-A750-9FE473D57B5A}"/>
              </a:ext>
            </a:extLst>
          </p:cNvPr>
          <p:cNvSpPr>
            <a:spLocks noGrp="1"/>
          </p:cNvSpPr>
          <p:nvPr>
            <p:ph type="title"/>
          </p:nvPr>
        </p:nvSpPr>
        <p:spPr/>
        <p:txBody>
          <a:bodyPr/>
          <a:lstStyle/>
          <a:p>
            <a:r>
              <a:rPr lang="en-US" dirty="0"/>
              <a:t>Proposed Method</a:t>
            </a:r>
          </a:p>
        </p:txBody>
      </p:sp>
      <p:sp>
        <p:nvSpPr>
          <p:cNvPr id="3" name="Content Placeholder 2">
            <a:extLst>
              <a:ext uri="{FF2B5EF4-FFF2-40B4-BE49-F238E27FC236}">
                <a16:creationId xmlns:a16="http://schemas.microsoft.com/office/drawing/2014/main" id="{24F8B3E3-7680-3808-CED6-9C7AD51F0183}"/>
              </a:ext>
            </a:extLst>
          </p:cNvPr>
          <p:cNvSpPr>
            <a:spLocks noGrp="1"/>
          </p:cNvSpPr>
          <p:nvPr>
            <p:ph idx="1"/>
          </p:nvPr>
        </p:nvSpPr>
        <p:spPr/>
        <p:txBody>
          <a:bodyPr/>
          <a:lstStyle/>
          <a:p>
            <a:r>
              <a:rPr lang="en-US" dirty="0"/>
              <a:t>In this experiment, we use a pretrained model Faster RCNN which is trained on </a:t>
            </a:r>
            <a:r>
              <a:rPr lang="en-US" dirty="0">
                <a:hlinkClick r:id="rId2"/>
              </a:rPr>
              <a:t>Coco dataset </a:t>
            </a:r>
            <a:r>
              <a:rPr lang="en-US" dirty="0"/>
              <a:t>to apply the LWF approach to solve the object detection problem. </a:t>
            </a:r>
          </a:p>
          <a:p>
            <a:r>
              <a:rPr lang="en-US" dirty="0"/>
              <a:t>We create a new model by adding a new task on top of the old model. </a:t>
            </a:r>
          </a:p>
          <a:p>
            <a:r>
              <a:rPr lang="en-US" dirty="0"/>
              <a:t>Then we train our new model with </a:t>
            </a:r>
            <a:r>
              <a:rPr lang="en-US" dirty="0">
                <a:hlinkClick r:id="rId3"/>
              </a:rPr>
              <a:t>PennFudan dataset</a:t>
            </a:r>
            <a:r>
              <a:rPr lang="en-US" dirty="0"/>
              <a:t>.</a:t>
            </a:r>
          </a:p>
          <a:p>
            <a:r>
              <a:rPr lang="en-US" dirty="0"/>
              <a:t>We compare the old and new models using the </a:t>
            </a:r>
            <a:r>
              <a:rPr lang="en-US" dirty="0">
                <a:hlinkClick r:id="rId3"/>
              </a:rPr>
              <a:t>PennFudan dataset </a:t>
            </a:r>
            <a:r>
              <a:rPr lang="en-US" dirty="0"/>
              <a:t>after training and show the evaluation results.</a:t>
            </a:r>
          </a:p>
        </p:txBody>
      </p:sp>
      <p:sp>
        <p:nvSpPr>
          <p:cNvPr id="4" name="Slide Number Placeholder 3">
            <a:extLst>
              <a:ext uri="{FF2B5EF4-FFF2-40B4-BE49-F238E27FC236}">
                <a16:creationId xmlns:a16="http://schemas.microsoft.com/office/drawing/2014/main" id="{DC6609CA-526C-B185-2752-0DAEEE1B4BF5}"/>
              </a:ext>
            </a:extLst>
          </p:cNvPr>
          <p:cNvSpPr>
            <a:spLocks noGrp="1"/>
          </p:cNvSpPr>
          <p:nvPr>
            <p:ph type="sldNum" sz="quarter" idx="12"/>
          </p:nvPr>
        </p:nvSpPr>
        <p:spPr/>
        <p:txBody>
          <a:bodyPr/>
          <a:lstStyle/>
          <a:p>
            <a:fld id="{3A98EE3D-8CD1-4C3F-BD1C-C98C9596463C}" type="slidenum">
              <a:rPr lang="en-US" smtClean="0"/>
              <a:t>7</a:t>
            </a:fld>
            <a:endParaRPr lang="en-US"/>
          </a:p>
        </p:txBody>
      </p:sp>
    </p:spTree>
    <p:extLst>
      <p:ext uri="{BB962C8B-B14F-4D97-AF65-F5344CB8AC3E}">
        <p14:creationId xmlns:p14="http://schemas.microsoft.com/office/powerpoint/2010/main" val="2931960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B38DB-CF73-A1D6-D4E4-B58BB92CC44B}"/>
              </a:ext>
            </a:extLst>
          </p:cNvPr>
          <p:cNvSpPr>
            <a:spLocks noGrp="1"/>
          </p:cNvSpPr>
          <p:nvPr>
            <p:ph type="title"/>
          </p:nvPr>
        </p:nvSpPr>
        <p:spPr/>
        <p:txBody>
          <a:bodyPr/>
          <a:lstStyle/>
          <a:p>
            <a:r>
              <a:rPr lang="en-US" dirty="0"/>
              <a:t>Research Questions</a:t>
            </a:r>
          </a:p>
        </p:txBody>
      </p:sp>
      <p:sp>
        <p:nvSpPr>
          <p:cNvPr id="3" name="Content Placeholder 2">
            <a:extLst>
              <a:ext uri="{FF2B5EF4-FFF2-40B4-BE49-F238E27FC236}">
                <a16:creationId xmlns:a16="http://schemas.microsoft.com/office/drawing/2014/main" id="{4F88825B-3D23-B0FE-F92C-E135DBCDF6F0}"/>
              </a:ext>
            </a:extLst>
          </p:cNvPr>
          <p:cNvSpPr>
            <a:spLocks noGrp="1"/>
          </p:cNvSpPr>
          <p:nvPr>
            <p:ph idx="1"/>
          </p:nvPr>
        </p:nvSpPr>
        <p:spPr/>
        <p:txBody>
          <a:bodyPr/>
          <a:lstStyle/>
          <a:p>
            <a:pPr marL="0" indent="0">
              <a:buNone/>
            </a:pPr>
            <a:r>
              <a:rPr lang="en-US" dirty="0"/>
              <a:t>RQ1: In the object detection problem, how well a model can learn for a new task on a new dataset if modify old model with new task?</a:t>
            </a:r>
          </a:p>
          <a:p>
            <a:pPr marL="0" indent="0">
              <a:buNone/>
            </a:pPr>
            <a:r>
              <a:rPr lang="en-US" dirty="0"/>
              <a:t>RQ2: How do the results differ from the authors' findings? </a:t>
            </a:r>
          </a:p>
        </p:txBody>
      </p:sp>
      <p:sp>
        <p:nvSpPr>
          <p:cNvPr id="4" name="Slide Number Placeholder 3">
            <a:extLst>
              <a:ext uri="{FF2B5EF4-FFF2-40B4-BE49-F238E27FC236}">
                <a16:creationId xmlns:a16="http://schemas.microsoft.com/office/drawing/2014/main" id="{DCF52F30-A47B-A14F-9CCA-425E7B7389B9}"/>
              </a:ext>
            </a:extLst>
          </p:cNvPr>
          <p:cNvSpPr>
            <a:spLocks noGrp="1"/>
          </p:cNvSpPr>
          <p:nvPr>
            <p:ph type="sldNum" sz="quarter" idx="12"/>
          </p:nvPr>
        </p:nvSpPr>
        <p:spPr/>
        <p:txBody>
          <a:bodyPr/>
          <a:lstStyle/>
          <a:p>
            <a:fld id="{3A98EE3D-8CD1-4C3F-BD1C-C98C9596463C}" type="slidenum">
              <a:rPr lang="en-US" smtClean="0"/>
              <a:t>8</a:t>
            </a:fld>
            <a:endParaRPr lang="en-US"/>
          </a:p>
        </p:txBody>
      </p:sp>
    </p:spTree>
    <p:extLst>
      <p:ext uri="{BB962C8B-B14F-4D97-AF65-F5344CB8AC3E}">
        <p14:creationId xmlns:p14="http://schemas.microsoft.com/office/powerpoint/2010/main" val="24333862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8C585-4A1E-4BAF-3172-BF4F6AD66FDF}"/>
              </a:ext>
            </a:extLst>
          </p:cNvPr>
          <p:cNvSpPr>
            <a:spLocks noGrp="1"/>
          </p:cNvSpPr>
          <p:nvPr>
            <p:ph type="title"/>
          </p:nvPr>
        </p:nvSpPr>
        <p:spPr/>
        <p:txBody>
          <a:bodyPr/>
          <a:lstStyle/>
          <a:p>
            <a:r>
              <a:rPr lang="en-US" dirty="0"/>
              <a:t>Dataset Description</a:t>
            </a:r>
          </a:p>
        </p:txBody>
      </p:sp>
      <p:sp>
        <p:nvSpPr>
          <p:cNvPr id="3" name="Content Placeholder 2">
            <a:extLst>
              <a:ext uri="{FF2B5EF4-FFF2-40B4-BE49-F238E27FC236}">
                <a16:creationId xmlns:a16="http://schemas.microsoft.com/office/drawing/2014/main" id="{657C1ECE-CFF5-E779-D718-EAD59AD7B464}"/>
              </a:ext>
            </a:extLst>
          </p:cNvPr>
          <p:cNvSpPr>
            <a:spLocks noGrp="1"/>
          </p:cNvSpPr>
          <p:nvPr>
            <p:ph sz="half" idx="1"/>
          </p:nvPr>
        </p:nvSpPr>
        <p:spPr/>
        <p:txBody>
          <a:bodyPr>
            <a:normAutofit fontScale="85000" lnSpcReduction="20000"/>
          </a:bodyPr>
          <a:lstStyle/>
          <a:p>
            <a:r>
              <a:rPr lang="fr-FR" dirty="0"/>
              <a:t>COCO Dataset:</a:t>
            </a:r>
          </a:p>
          <a:p>
            <a:pPr marL="457200" indent="-457200">
              <a:buFont typeface="+mj-lt"/>
              <a:buAutoNum type="arabicPeriod"/>
            </a:pPr>
            <a:r>
              <a:rPr lang="en-US" dirty="0"/>
              <a:t>COCO is a large-scale object detection, segmentation, and captioning dataset. </a:t>
            </a:r>
            <a:endParaRPr lang="fr-FR" dirty="0"/>
          </a:p>
          <a:p>
            <a:pPr marL="457200" indent="-457200">
              <a:buFont typeface="+mj-lt"/>
              <a:buAutoNum type="arabicPeriod"/>
            </a:pPr>
            <a:r>
              <a:rPr lang="en-US" dirty="0"/>
              <a:t>Object segmentation</a:t>
            </a:r>
          </a:p>
          <a:p>
            <a:pPr marL="457200" indent="-457200">
              <a:buFont typeface="+mj-lt"/>
              <a:buAutoNum type="arabicPeriod"/>
            </a:pPr>
            <a:r>
              <a:rPr lang="fr-FR" dirty="0"/>
              <a:t>Train/val browser (123,287 images, 886,284 instances)</a:t>
            </a:r>
            <a:endParaRPr lang="en-US" dirty="0"/>
          </a:p>
          <a:p>
            <a:pPr marL="457200" indent="-457200">
              <a:buFont typeface="+mj-lt"/>
              <a:buAutoNum type="arabicPeriod"/>
            </a:pPr>
            <a:r>
              <a:rPr lang="en-US" dirty="0"/>
              <a:t>330K images (&gt;200K labeled)</a:t>
            </a:r>
          </a:p>
          <a:p>
            <a:pPr marL="457200" indent="-457200">
              <a:buFont typeface="+mj-lt"/>
              <a:buAutoNum type="arabicPeriod"/>
            </a:pPr>
            <a:r>
              <a:rPr lang="en-US" dirty="0"/>
              <a:t>80 object categories and 91 stuff categories</a:t>
            </a:r>
          </a:p>
          <a:p>
            <a:pPr marL="457200" indent="-457200">
              <a:buFont typeface="+mj-lt"/>
              <a:buAutoNum type="arabicPeriod"/>
            </a:pPr>
            <a:r>
              <a:rPr lang="en-US" dirty="0"/>
              <a:t>5 captions per image</a:t>
            </a:r>
          </a:p>
          <a:p>
            <a:pPr marL="457200" indent="-457200">
              <a:buFont typeface="+mj-lt"/>
              <a:buAutoNum type="arabicPeriod"/>
            </a:pPr>
            <a:r>
              <a:rPr lang="en-US" dirty="0">
                <a:hlinkClick r:id="rId2"/>
              </a:rPr>
              <a:t>https://cocodataset.org/#download</a:t>
            </a:r>
            <a:r>
              <a:rPr lang="en-US" dirty="0"/>
              <a:t> </a:t>
            </a:r>
          </a:p>
          <a:p>
            <a:pPr marL="457200" indent="-457200">
              <a:buFont typeface="+mj-lt"/>
              <a:buAutoNum type="arabicPeriod"/>
            </a:pPr>
            <a:endParaRPr lang="en-US" dirty="0"/>
          </a:p>
        </p:txBody>
      </p:sp>
      <p:sp>
        <p:nvSpPr>
          <p:cNvPr id="5" name="Content Placeholder 4">
            <a:extLst>
              <a:ext uri="{FF2B5EF4-FFF2-40B4-BE49-F238E27FC236}">
                <a16:creationId xmlns:a16="http://schemas.microsoft.com/office/drawing/2014/main" id="{C39416CF-90B6-DE7B-1F43-121776E1CC35}"/>
              </a:ext>
            </a:extLst>
          </p:cNvPr>
          <p:cNvSpPr>
            <a:spLocks noGrp="1"/>
          </p:cNvSpPr>
          <p:nvPr>
            <p:ph sz="half" idx="2"/>
          </p:nvPr>
        </p:nvSpPr>
        <p:spPr/>
        <p:txBody>
          <a:bodyPr>
            <a:normAutofit fontScale="85000" lnSpcReduction="20000"/>
          </a:bodyPr>
          <a:lstStyle/>
          <a:p>
            <a:r>
              <a:rPr lang="en-US" dirty="0"/>
              <a:t>PennFudan Dataset: </a:t>
            </a:r>
          </a:p>
          <a:p>
            <a:pPr marL="457200" indent="-457200">
              <a:buFont typeface="+mj-lt"/>
              <a:buAutoNum type="arabicPeriod"/>
            </a:pPr>
            <a:r>
              <a:rPr lang="en-US" dirty="0"/>
              <a:t>This is an image database containing images that are used for pedestrian detection in the experiments. </a:t>
            </a:r>
          </a:p>
          <a:p>
            <a:pPr marL="457200" indent="-457200">
              <a:buFont typeface="+mj-lt"/>
              <a:buAutoNum type="arabicPeriod"/>
            </a:pPr>
            <a:r>
              <a:rPr lang="en-US" dirty="0"/>
              <a:t>170 images with 345 labeled pedestrians,</a:t>
            </a:r>
          </a:p>
          <a:p>
            <a:pPr marL="457200" indent="-457200">
              <a:buFont typeface="+mj-lt"/>
              <a:buAutoNum type="arabicPeriod"/>
            </a:pPr>
            <a:r>
              <a:rPr lang="en-US" dirty="0"/>
              <a:t>96 images are taken from around University of Pennsylvania, </a:t>
            </a:r>
          </a:p>
          <a:p>
            <a:pPr marL="457200" indent="-457200">
              <a:buFont typeface="+mj-lt"/>
              <a:buAutoNum type="arabicPeriod"/>
            </a:pPr>
            <a:r>
              <a:rPr lang="en-US" dirty="0"/>
              <a:t>74 are taken from around Fudan University.</a:t>
            </a:r>
          </a:p>
          <a:p>
            <a:pPr marL="457200" indent="-457200">
              <a:buFont typeface="+mj-lt"/>
              <a:buAutoNum type="arabicPeriod"/>
            </a:pPr>
            <a:r>
              <a:rPr lang="en-US" dirty="0">
                <a:hlinkClick r:id="rId3"/>
              </a:rPr>
              <a:t>https://www.cis.upenn.edu/~jshi/ped_html/PennFudanPed.zip</a:t>
            </a:r>
            <a:r>
              <a:rPr lang="en-US" dirty="0"/>
              <a:t> </a:t>
            </a:r>
          </a:p>
          <a:p>
            <a:endParaRPr lang="en-US" dirty="0"/>
          </a:p>
        </p:txBody>
      </p:sp>
      <p:sp>
        <p:nvSpPr>
          <p:cNvPr id="4" name="Slide Number Placeholder 3">
            <a:extLst>
              <a:ext uri="{FF2B5EF4-FFF2-40B4-BE49-F238E27FC236}">
                <a16:creationId xmlns:a16="http://schemas.microsoft.com/office/drawing/2014/main" id="{ADB7803C-83FB-3C8E-DCE4-35C28C3B5594}"/>
              </a:ext>
            </a:extLst>
          </p:cNvPr>
          <p:cNvSpPr>
            <a:spLocks noGrp="1"/>
          </p:cNvSpPr>
          <p:nvPr>
            <p:ph type="sldNum" sz="quarter" idx="12"/>
          </p:nvPr>
        </p:nvSpPr>
        <p:spPr/>
        <p:txBody>
          <a:bodyPr/>
          <a:lstStyle/>
          <a:p>
            <a:fld id="{3A98EE3D-8CD1-4C3F-BD1C-C98C9596463C}" type="slidenum">
              <a:rPr lang="en-US" smtClean="0"/>
              <a:t>9</a:t>
            </a:fld>
            <a:endParaRPr lang="en-US"/>
          </a:p>
        </p:txBody>
      </p:sp>
    </p:spTree>
    <p:extLst>
      <p:ext uri="{BB962C8B-B14F-4D97-AF65-F5344CB8AC3E}">
        <p14:creationId xmlns:p14="http://schemas.microsoft.com/office/powerpoint/2010/main" val="20247757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873cfe42-5c4c-4260-8ecb-9273399abe8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BC6B8A306AE844891872948CCF8D4E1" ma:contentTypeVersion="13" ma:contentTypeDescription="Create a new document." ma:contentTypeScope="" ma:versionID="134363cb2d3c55103feee5bd79d31baa">
  <xsd:schema xmlns:xsd="http://www.w3.org/2001/XMLSchema" xmlns:xs="http://www.w3.org/2001/XMLSchema" xmlns:p="http://schemas.microsoft.com/office/2006/metadata/properties" xmlns:ns3="873cfe42-5c4c-4260-8ecb-9273399abe85" xmlns:ns4="a8c30bf4-9234-4ef7-8265-98d19834d9d6" targetNamespace="http://schemas.microsoft.com/office/2006/metadata/properties" ma:root="true" ma:fieldsID="bbc22f691a056603337266b98f85c756" ns3:_="" ns4:_="">
    <xsd:import namespace="873cfe42-5c4c-4260-8ecb-9273399abe85"/>
    <xsd:import namespace="a8c30bf4-9234-4ef7-8265-98d19834d9d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3cfe42-5c4c-4260-8ecb-9273399abe8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8c30bf4-9234-4ef7-8265-98d19834d9d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5B1FD9-3BB6-4DA9-A089-3B68C2323D4F}">
  <ds:schemaRefs>
    <ds:schemaRef ds:uri="http://schemas.microsoft.com/office/2006/metadata/properties"/>
    <ds:schemaRef ds:uri="http://purl.org/dc/terms/"/>
    <ds:schemaRef ds:uri="873cfe42-5c4c-4260-8ecb-9273399abe85"/>
    <ds:schemaRef ds:uri="http://schemas.microsoft.com/office/2006/documentManagement/types"/>
    <ds:schemaRef ds:uri="http://schemas.openxmlformats.org/package/2006/metadata/core-properties"/>
    <ds:schemaRef ds:uri="a8c30bf4-9234-4ef7-8265-98d19834d9d6"/>
    <ds:schemaRef ds:uri="http://purl.org/dc/elements/1.1/"/>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66DF4B96-309F-4EFB-941E-A7F3731D32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3cfe42-5c4c-4260-8ecb-9273399abe85"/>
    <ds:schemaRef ds:uri="a8c30bf4-9234-4ef7-8265-98d19834d9d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Artistic neon</Template>
  <TotalTime>8905</TotalTime>
  <Words>1645</Words>
  <Application>Microsoft Office PowerPoint</Application>
  <PresentationFormat>Widescreen</PresentationFormat>
  <Paragraphs>178</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Bookman Old Style</vt:lpstr>
      <vt:lpstr>Bookman Old Style (Headings)</vt:lpstr>
      <vt:lpstr>Calibri</vt:lpstr>
      <vt:lpstr>Franklin Gothic Book</vt:lpstr>
      <vt:lpstr>1_RetrospectVTI</vt:lpstr>
      <vt:lpstr>LEARNING WITHOUT FORGETTING  Authors: Zhizhong Li, Derek Hoiem</vt:lpstr>
      <vt:lpstr>Overview</vt:lpstr>
      <vt:lpstr>Problem Statement</vt:lpstr>
      <vt:lpstr>Graphic Representation of the Problem Statement</vt:lpstr>
      <vt:lpstr>Graphic Representation of the Problem Statement</vt:lpstr>
      <vt:lpstr>Literature Review</vt:lpstr>
      <vt:lpstr>Proposed Method</vt:lpstr>
      <vt:lpstr>Research Questions</vt:lpstr>
      <vt:lpstr>Dataset Description</vt:lpstr>
      <vt:lpstr>Dataset Preprocessing</vt:lpstr>
      <vt:lpstr>Model Description</vt:lpstr>
      <vt:lpstr>Experiment Setup</vt:lpstr>
      <vt:lpstr>Results (Loss Function)</vt:lpstr>
      <vt:lpstr>Results (Validation: Old Model)</vt:lpstr>
      <vt:lpstr>Results (Validation: New Model)</vt:lpstr>
      <vt:lpstr>Result Comparison</vt:lpstr>
      <vt:lpstr>Result (Visual Representation of Object Detection)</vt:lpstr>
      <vt:lpstr>Mean Average Precision(mAP) For Individual Images </vt:lpstr>
      <vt:lpstr>Comparison Between Our Model's Object Detection Using Lwf Vs The Author's Lwf For Image Classification</vt:lpstr>
      <vt:lpstr>Limitations</vt:lpstr>
      <vt:lpstr>Conclusions</vt:lpstr>
      <vt:lpstr>Future Work</vt:lpstr>
      <vt:lpstr>Related Publications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WITHOUT FORGETTING  Authors: Zhizhong Li, Derek Hoiem</dc:title>
  <dc:creator>Projna Saha</dc:creator>
  <cp:lastModifiedBy>Projna Saha</cp:lastModifiedBy>
  <cp:revision>2</cp:revision>
  <dcterms:created xsi:type="dcterms:W3CDTF">2022-12-04T04:25:53Z</dcterms:created>
  <dcterms:modified xsi:type="dcterms:W3CDTF">2022-12-10T08:51:13Z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0x0101001BC6B8A306AE844891872948CCF8D4E1</vt:lpwstr>
  </property>
</Properties>
</file>