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94" r:id="rId3"/>
    <p:sldId id="301" r:id="rId4"/>
    <p:sldId id="295" r:id="rId5"/>
    <p:sldId id="296" r:id="rId6"/>
    <p:sldId id="302" r:id="rId7"/>
    <p:sldId id="297" r:id="rId8"/>
    <p:sldId id="298" r:id="rId9"/>
    <p:sldId id="299" r:id="rId10"/>
    <p:sldId id="300" r:id="rId11"/>
    <p:sldId id="282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499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640" y="1379697"/>
            <a:ext cx="7058720" cy="34582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dirty="0"/>
              <a:t>CLOTHO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/>
              <a:t>“</a:t>
            </a:r>
            <a:r>
              <a:rPr lang="en-US" sz="2000" i="1" dirty="0"/>
              <a:t>Unlock your wardrobe’s potential</a:t>
            </a:r>
            <a:r>
              <a:rPr lang="en-US" sz="2000" dirty="0"/>
              <a:t>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Model​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C8E0-ADF2-E498-8EF7-4B36B6CB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18" y="250433"/>
            <a:ext cx="5693664" cy="915894"/>
          </a:xfrm>
        </p:spPr>
        <p:txBody>
          <a:bodyPr/>
          <a:lstStyle/>
          <a:p>
            <a:r>
              <a:rPr lang="en-IN" dirty="0"/>
              <a:t>COST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F18D-2413-6266-6C32-093F2B5A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18" y="1967826"/>
            <a:ext cx="8036270" cy="4890174"/>
          </a:xfrm>
        </p:spPr>
        <p:txBody>
          <a:bodyPr/>
          <a:lstStyle/>
          <a:p>
            <a:r>
              <a:rPr lang="en-US" sz="1800" b="1" u="sng" dirty="0"/>
              <a:t>Development and Maintenance Costs</a:t>
            </a:r>
            <a:r>
              <a:rPr lang="en-US" sz="1800" b="1" dirty="0"/>
              <a:t>: </a:t>
            </a:r>
            <a:r>
              <a:rPr lang="en-US" sz="1800" dirty="0"/>
              <a:t>Invest in the development and maintenance of a robust website platform that can handle large amounts of data and traffic.</a:t>
            </a:r>
          </a:p>
          <a:p>
            <a:r>
              <a:rPr lang="en-US" sz="1800" b="1" u="sng" dirty="0"/>
              <a:t>Marketing Costs</a:t>
            </a:r>
            <a:r>
              <a:rPr lang="en-US" sz="1800" b="1" dirty="0"/>
              <a:t>: </a:t>
            </a:r>
            <a:r>
              <a:rPr lang="en-US" sz="1800" dirty="0"/>
              <a:t>Allocate a budget for marketing activities to attract new users and promote the website.</a:t>
            </a:r>
          </a:p>
          <a:p>
            <a:r>
              <a:rPr lang="en-US" sz="1800" b="1" u="sng" dirty="0"/>
              <a:t>Human Resources Costs</a:t>
            </a:r>
            <a:r>
              <a:rPr lang="en-US" sz="1800" b="1" dirty="0"/>
              <a:t>: </a:t>
            </a:r>
            <a:r>
              <a:rPr lang="en-US" sz="1800" dirty="0"/>
              <a:t>Hire experienced developers, designers, and marketers to manage the website and provide customer support.</a:t>
            </a:r>
          </a:p>
          <a:p>
            <a:r>
              <a:rPr lang="en-US" sz="1800" b="1" u="sng" dirty="0"/>
              <a:t>Data Analysis Costs</a:t>
            </a:r>
            <a:r>
              <a:rPr lang="en-US" sz="1800" b="1" dirty="0"/>
              <a:t>: </a:t>
            </a:r>
            <a:r>
              <a:rPr lang="en-US" sz="1800" dirty="0"/>
              <a:t>Allocate resources for collecting and analyzing user data to generate insights for advertising and affiliate marketing.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252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THERE'S ALWAYS ANOTHER ONE COMING.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CodeX</a:t>
            </a:r>
            <a:r>
              <a:rPr lang="en-US" dirty="0"/>
              <a:t> (9)</a:t>
            </a:r>
          </a:p>
          <a:p>
            <a:r>
              <a:rPr lang="en-US" dirty="0"/>
              <a:t>clotho@gmail.com</a:t>
            </a:r>
          </a:p>
          <a:p>
            <a:r>
              <a:rPr lang="en-US" dirty="0"/>
              <a:t>www.clotho.com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B7F3-1FAE-E84B-EE5D-9568D77E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16077"/>
            <a:ext cx="5693664" cy="845575"/>
          </a:xfrm>
        </p:spPr>
        <p:txBody>
          <a:bodyPr/>
          <a:lstStyle/>
          <a:p>
            <a:r>
              <a:rPr lang="en-IN" dirty="0"/>
              <a:t>SUBSCRIPITION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9188-14CA-EA51-E96D-FC7381DD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976284"/>
            <a:ext cx="5693664" cy="3916516"/>
          </a:xfrm>
        </p:spPr>
        <p:txBody>
          <a:bodyPr/>
          <a:lstStyle/>
          <a:p>
            <a:r>
              <a:rPr lang="en-US" dirty="0"/>
              <a:t>Subscription: Offer a monthly or annual subscription to access the wardrobe management and outfit recommendation features.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71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87A1-5EF4-C4B6-B0C3-CE6EEC5C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62" y="1238559"/>
            <a:ext cx="5693664" cy="768096"/>
          </a:xfrm>
        </p:spPr>
        <p:txBody>
          <a:bodyPr/>
          <a:lstStyle/>
          <a:p>
            <a:r>
              <a:rPr lang="en-US" dirty="0"/>
              <a:t>Advertisement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80D2-5B26-86B3-B7EB-4DF1B818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62" y="2107239"/>
            <a:ext cx="5693664" cy="3122168"/>
          </a:xfrm>
        </p:spPr>
        <p:txBody>
          <a:bodyPr/>
          <a:lstStyle/>
          <a:p>
            <a:r>
              <a:rPr lang="en-US" dirty="0"/>
              <a:t>Allow brands to advertise their clothing and accessories on your website, and charge them on a pay-per-click or pay-per-impression basis.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91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192F-557B-372C-99E3-A734A46B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203649"/>
            <a:ext cx="5693664" cy="1466399"/>
          </a:xfrm>
        </p:spPr>
        <p:txBody>
          <a:bodyPr/>
          <a:lstStyle/>
          <a:p>
            <a:r>
              <a:rPr lang="en-IN" dirty="0" err="1"/>
              <a:t>Affilate</a:t>
            </a:r>
            <a:r>
              <a:rPr lang="en-IN" dirty="0"/>
              <a:t>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8D28-8CE7-EA27-1037-7941C89A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Affiliate Marketing: Partner with clothing and accessories brands and earn a commission for each sale made through your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04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68A6-FC46-EAAD-6F3E-9723BC69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48" y="602278"/>
            <a:ext cx="5693664" cy="1485060"/>
          </a:xfrm>
        </p:spPr>
        <p:txBody>
          <a:bodyPr/>
          <a:lstStyle/>
          <a:p>
            <a:r>
              <a:rPr lang="en-IN" dirty="0"/>
              <a:t>CUSTOMER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B569-30FF-BE06-1CBF-AD550F2C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448" y="2187921"/>
            <a:ext cx="5693664" cy="4992437"/>
          </a:xfrm>
        </p:spPr>
        <p:txBody>
          <a:bodyPr/>
          <a:lstStyle/>
          <a:p>
            <a:r>
              <a:rPr lang="en-US" sz="2000" b="1" u="sng" dirty="0"/>
              <a:t>Fashion Enthusiasts</a:t>
            </a:r>
            <a:r>
              <a:rPr lang="en-US" sz="2000" b="1" dirty="0"/>
              <a:t>: </a:t>
            </a:r>
            <a:r>
              <a:rPr lang="en-US" sz="2000" dirty="0"/>
              <a:t>People who are passionate about fashion and want to manage their wardrobe and get outfit recommendations.</a:t>
            </a:r>
          </a:p>
          <a:p>
            <a:r>
              <a:rPr lang="en-US" sz="2000" b="1" u="sng" dirty="0"/>
              <a:t>Busy Professionals</a:t>
            </a:r>
            <a:r>
              <a:rPr lang="en-US" sz="2000" b="1" dirty="0"/>
              <a:t>: </a:t>
            </a:r>
            <a:r>
              <a:rPr lang="en-US" sz="2000" dirty="0"/>
              <a:t>People who have limited time to choose their outfits and want a quick and easy solution.</a:t>
            </a:r>
          </a:p>
          <a:p>
            <a:r>
              <a:rPr lang="en-US" sz="2000" b="1" u="sng" dirty="0"/>
              <a:t>Students</a:t>
            </a:r>
            <a:r>
              <a:rPr lang="en-US" sz="2000" b="1" dirty="0"/>
              <a:t>:</a:t>
            </a:r>
            <a:r>
              <a:rPr lang="en-US" sz="2000" dirty="0"/>
              <a:t> People who are on a budget and want to make the most out of their existing wardrobe.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413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EA35-CD20-A9D6-52BD-5AAD73BD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74" y="1095128"/>
            <a:ext cx="5693664" cy="768096"/>
          </a:xfrm>
        </p:spPr>
        <p:txBody>
          <a:bodyPr/>
          <a:lstStyle/>
          <a:p>
            <a:r>
              <a:rPr lang="en-IN" dirty="0"/>
              <a:t>OWN CLOTHING LINE-UP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58F-B7CD-8973-FE86-1F11AFA7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74" y="2725809"/>
            <a:ext cx="5693664" cy="3122168"/>
          </a:xfrm>
        </p:spPr>
        <p:txBody>
          <a:bodyPr/>
          <a:lstStyle/>
          <a:p>
            <a:r>
              <a:rPr lang="en-IN" dirty="0"/>
              <a:t>Once we have gathered and created a good customer database. We can start our own clothing line-up which would be nothing luxurious but something people can afford and be proud to wear. </a:t>
            </a:r>
          </a:p>
        </p:txBody>
      </p:sp>
    </p:spTree>
    <p:extLst>
      <p:ext uri="{BB962C8B-B14F-4D97-AF65-F5344CB8AC3E}">
        <p14:creationId xmlns:p14="http://schemas.microsoft.com/office/powerpoint/2010/main" val="186925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1E76-2D69-5D52-DBD8-77750CBF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71" y="274912"/>
            <a:ext cx="5693664" cy="1500414"/>
          </a:xfrm>
        </p:spPr>
        <p:txBody>
          <a:bodyPr/>
          <a:lstStyle/>
          <a:p>
            <a:r>
              <a:rPr lang="en-IN" dirty="0"/>
              <a:t>VALUE PROPOTION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AA19-3312-7C85-C1CE-42A66C5D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70" y="1884961"/>
            <a:ext cx="9921053" cy="3317551"/>
          </a:xfrm>
        </p:spPr>
        <p:txBody>
          <a:bodyPr/>
          <a:lstStyle/>
          <a:p>
            <a:r>
              <a:rPr lang="en-US" sz="2000" b="1" u="sng" dirty="0"/>
              <a:t>Easy Wardrobe Management</a:t>
            </a:r>
            <a:r>
              <a:rPr lang="en-US" sz="2000" b="1" dirty="0"/>
              <a:t>: </a:t>
            </a:r>
            <a:r>
              <a:rPr lang="en-US" sz="2000" dirty="0"/>
              <a:t>Offer a user-friendly interface for uploading and managing clothing items, and categorizing them based on </a:t>
            </a:r>
            <a:r>
              <a:rPr lang="en-US" sz="2000" dirty="0" err="1"/>
              <a:t>Colour</a:t>
            </a:r>
            <a:r>
              <a:rPr lang="en-US" sz="2000" dirty="0"/>
              <a:t>, event, weather and mood.</a:t>
            </a:r>
          </a:p>
          <a:p>
            <a:r>
              <a:rPr lang="en-US" sz="2000" b="1" u="sng" dirty="0"/>
              <a:t>Personalized Outfit Recommendations</a:t>
            </a:r>
            <a:r>
              <a:rPr lang="en-US" sz="2000" b="1" dirty="0"/>
              <a:t>: </a:t>
            </a:r>
            <a:r>
              <a:rPr lang="en-US" sz="2000" dirty="0"/>
              <a:t>Use AI algorithms to generate outfit recommendations based on the user's preferences and the occasion.</a:t>
            </a:r>
          </a:p>
          <a:p>
            <a:r>
              <a:rPr lang="en-US" sz="2000" b="1" u="sng" dirty="0"/>
              <a:t>Time-saving Solution</a:t>
            </a:r>
            <a:r>
              <a:rPr lang="en-US" sz="2000" dirty="0"/>
              <a:t>: Provide a quick and easy solution for busy professionals and students who want to save time and effort in choosing their outfits.</a:t>
            </a:r>
          </a:p>
          <a:p>
            <a:r>
              <a:rPr lang="en-US" sz="2000" b="1" u="sng" dirty="0"/>
              <a:t>Budget-friendly Option</a:t>
            </a:r>
            <a:r>
              <a:rPr lang="en-US" sz="2000" b="1" dirty="0"/>
              <a:t>: </a:t>
            </a:r>
            <a:r>
              <a:rPr lang="en-US" sz="2000" dirty="0"/>
              <a:t>Help students and budget-conscious users make the most out of their existing wardrobe by suggesting new outfit combinations.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321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EA96-00C3-BE86-6CB4-285CE90A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466531"/>
            <a:ext cx="5693664" cy="1511559"/>
          </a:xfrm>
        </p:spPr>
        <p:txBody>
          <a:bodyPr/>
          <a:lstStyle/>
          <a:p>
            <a:r>
              <a:rPr lang="en-IN" dirty="0"/>
              <a:t>CUSTOMER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3C3-97B4-4E37-7864-4BAE87B2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sng" dirty="0"/>
              <a:t>Self-service: </a:t>
            </a:r>
            <a:r>
              <a:rPr lang="en-US" sz="2000" dirty="0"/>
              <a:t>Provide a self-service platform for users to manage their wardrobe and get outfit recommendations.</a:t>
            </a:r>
          </a:p>
          <a:p>
            <a:r>
              <a:rPr lang="en-US" sz="2000" b="1" u="sng" dirty="0"/>
              <a:t>Personal Assistance: </a:t>
            </a:r>
            <a:r>
              <a:rPr lang="en-US" sz="2000" dirty="0"/>
              <a:t>Offer personalized assistance through chat or email to help users with any questions or issues they might have.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180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2EFC-59A1-7704-9852-2D288942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554918"/>
            <a:ext cx="5693664" cy="1212046"/>
          </a:xfrm>
        </p:spPr>
        <p:txBody>
          <a:bodyPr/>
          <a:lstStyle/>
          <a:p>
            <a:r>
              <a:rPr lang="en-IN" b="0" dirty="0"/>
              <a:t>KEY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CFE8-6B0D-C0A2-8FA7-19C8BB5D7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1707502"/>
            <a:ext cx="5693664" cy="4185298"/>
          </a:xfrm>
        </p:spPr>
        <p:txBody>
          <a:bodyPr/>
          <a:lstStyle/>
          <a:p>
            <a:r>
              <a:rPr lang="en-US" sz="2000" b="1" u="sng" dirty="0"/>
              <a:t>Development</a:t>
            </a:r>
            <a:r>
              <a:rPr lang="en-US" sz="2000" dirty="0"/>
              <a:t>: Continuously improve the website's functionality and user experience.</a:t>
            </a:r>
          </a:p>
          <a:p>
            <a:r>
              <a:rPr lang="en-US" sz="2000" b="1" u="sng" dirty="0"/>
              <a:t>Marketing</a:t>
            </a:r>
            <a:r>
              <a:rPr lang="en-US" sz="2000" b="1" dirty="0"/>
              <a:t>: </a:t>
            </a:r>
            <a:r>
              <a:rPr lang="en-US" sz="2000" dirty="0"/>
              <a:t>Promote the website through social media, email marketing, and other channels to attract new users.</a:t>
            </a:r>
          </a:p>
          <a:p>
            <a:r>
              <a:rPr lang="en-US" sz="2000" dirty="0"/>
              <a:t> </a:t>
            </a:r>
            <a:r>
              <a:rPr lang="en-US" sz="2000" b="1" u="sng" dirty="0"/>
              <a:t>Establish partnerships</a:t>
            </a:r>
            <a:r>
              <a:rPr lang="en-US" sz="2000" b="1" dirty="0"/>
              <a:t> </a:t>
            </a:r>
            <a:r>
              <a:rPr lang="en-US" sz="2000" dirty="0"/>
              <a:t>with clothing and accessories brands for affiliate marketing and advertising opportunities.</a:t>
            </a:r>
          </a:p>
          <a:p>
            <a:r>
              <a:rPr lang="en-US" sz="2000" b="1" u="sng" dirty="0"/>
              <a:t>Customer Support</a:t>
            </a:r>
            <a:r>
              <a:rPr lang="en-US" sz="2000" b="1" dirty="0"/>
              <a:t>: </a:t>
            </a:r>
            <a:r>
              <a:rPr lang="en-US" sz="2000" dirty="0"/>
              <a:t>Provide responsive customer support to ensure user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984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{D61D820D-AAC7-4D0F-8C60-C88214A984EC}tf78438558_win32</Template>
  <TotalTime>24</TotalTime>
  <Words>498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Sabon Next LT</vt:lpstr>
      <vt:lpstr>Office Theme</vt:lpstr>
      <vt:lpstr>CLOTHO  “Unlock your wardrobe’s potential” </vt:lpstr>
      <vt:lpstr>SUBSCRIPITION</vt:lpstr>
      <vt:lpstr>Advertisement</vt:lpstr>
      <vt:lpstr>Affilate marketing</vt:lpstr>
      <vt:lpstr>CUSTOMER SEGMENT</vt:lpstr>
      <vt:lpstr>OWN CLOTHING LINE-UP</vt:lpstr>
      <vt:lpstr>VALUE PROPOTION</vt:lpstr>
      <vt:lpstr>CUSTOMER RELATIONS</vt:lpstr>
      <vt:lpstr>KEY ACTIVITIES</vt:lpstr>
      <vt:lpstr>COST STRUCTURE</vt:lpstr>
      <vt:lpstr>BUSINESS OPPORTUNITIES ARE LIKE BUSES. THERE'S ALWAYS ANOTHER ONE COMING.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CLOTHO  YOUR DAILY FASHION PARTNER </dc:title>
  <dc:subject/>
  <dc:creator>Aryan Arora</dc:creator>
  <cp:lastModifiedBy>Kanishk Sharma</cp:lastModifiedBy>
  <cp:revision>2</cp:revision>
  <dcterms:created xsi:type="dcterms:W3CDTF">2023-03-31T21:01:12Z</dcterms:created>
  <dcterms:modified xsi:type="dcterms:W3CDTF">2023-03-31T21:29:32Z</dcterms:modified>
</cp:coreProperties>
</file>