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1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5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1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9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6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8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18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DE7AC-DF86-41DD-97D3-8BA9CBD5B771}" type="datetimeFigureOut">
              <a:rPr lang="ko-KR" altLang="en-US" smtClean="0"/>
              <a:t>2018-01-09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6796B-387A-42EE-B36D-7CD6D456A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3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692696"/>
            <a:ext cx="4249514" cy="518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2276872"/>
            <a:ext cx="3168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사용 디렉터리 명은 모두 영문 </a:t>
            </a:r>
            <a:endParaRPr lang="en-US" altLang="ko-KR" dirty="0" smtClean="0"/>
          </a:p>
          <a:p>
            <a:r>
              <a:rPr lang="ko-KR" altLang="en-US" dirty="0" smtClean="0"/>
              <a:t>중간에 한글 있으면 오류 생김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codevsion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AVR </a:t>
            </a:r>
            <a:r>
              <a:rPr lang="ko-KR" altLang="en-US" dirty="0" smtClean="0"/>
              <a:t>깔 때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atmel</a:t>
            </a:r>
            <a:r>
              <a:rPr lang="ko-KR" altLang="en-US" dirty="0" smtClean="0"/>
              <a:t> </a:t>
            </a:r>
            <a:r>
              <a:rPr lang="en-US" altLang="ko-KR" dirty="0" smtClean="0"/>
              <a:t>studio </a:t>
            </a:r>
            <a:r>
              <a:rPr lang="ko-KR" altLang="en-US" dirty="0" smtClean="0"/>
              <a:t>제거하고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AVRISP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mkii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USB</a:t>
            </a:r>
            <a:r>
              <a:rPr lang="ko-KR" altLang="en-US" dirty="0" smtClean="0"/>
              <a:t>에 꽂아 놓은 상태로 깔면 드라이버 등이 자동으로 깔림</a:t>
            </a:r>
            <a:endParaRPr lang="en-US" altLang="ko-KR" dirty="0" smtClean="0"/>
          </a:p>
          <a:p>
            <a:r>
              <a:rPr lang="en-US" altLang="ko-KR" dirty="0" err="1" smtClean="0"/>
              <a:t>Clok</a:t>
            </a:r>
            <a:r>
              <a:rPr lang="ko-KR" altLang="en-US" dirty="0" smtClean="0"/>
              <a:t>은 그림과 같이 </a:t>
            </a:r>
            <a:r>
              <a:rPr lang="ko-KR" altLang="en-US" dirty="0" err="1" smtClean="0"/>
              <a:t>세팅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내부 </a:t>
            </a:r>
            <a:r>
              <a:rPr lang="en-US" altLang="ko-KR" smtClean="0"/>
              <a:t>8Mhz)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126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33350"/>
            <a:ext cx="5895975" cy="659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158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화면 슬라이드 쇼(4:3)</PresentationFormat>
  <Paragraphs>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taesamkang</dc:creator>
  <cp:lastModifiedBy>taesamkang</cp:lastModifiedBy>
  <cp:revision>2</cp:revision>
  <dcterms:created xsi:type="dcterms:W3CDTF">2018-01-09T10:34:37Z</dcterms:created>
  <dcterms:modified xsi:type="dcterms:W3CDTF">2018-01-09T10:40:42Z</dcterms:modified>
</cp:coreProperties>
</file>