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81E8-1ACC-869F-B3E9-DB7835FB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89F61-F206-A3CB-F069-7596FC37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AB2E-0336-6EB5-1098-0EB620BC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1A29-4B6B-41FE-61E7-D06BDA5E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FFC8-2E41-164F-1A7C-3AD56175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5121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A17-762D-6373-EA89-13848226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A846F-1312-DCF0-9BA8-473779A2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46C5-5476-90B6-A845-B7F70806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E385-717E-787E-ADD9-33B68B8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7DCE-E57B-BCAF-3D65-21F103C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562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4F039-46F7-F73F-7EDA-6DA589EF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36673-3F19-93BD-4B22-7031E9DB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86E9-9E8B-6F90-28C5-B84B9FCE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8AF4-7182-E656-A1CF-5D1F4677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2367-993C-F5FD-3948-093153C3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2815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96F5-1321-1F88-2F68-E1823013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853F-9244-8FDB-FA67-141C3067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CAC9-4AEF-0A19-9D3A-E570E3E8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80C5-A2AF-CFED-596F-C8C1E3C0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557A-396F-C3C0-0FAB-00FD994C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475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F50D-DC99-07FE-22E7-DD424B63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6A90-5D8A-1496-C964-A5E3E929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95C7-18A8-DE68-D001-A9C62DF1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1770-4680-6140-2C3B-F0CF3C22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7345-7ECE-22C8-6A0A-FCD47673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615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74C2-2FCA-2FEB-817D-3784D474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B16B-C760-2D9A-DF70-F3CC9E5FA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555E3-9C69-623A-5FF5-F3393B367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396E-C0BC-D873-F075-54E93AF0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E28BD-86DB-B71F-B8E1-2C4EBC2C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6A42-7F0D-95AD-3348-71798E31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693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6736-4061-A74E-B140-F1CBFC5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54B7-D740-BE3B-466A-5B67CF57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0A51-EF85-7EF2-96BB-EB5A7BB9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3556-FA01-1FBA-A0F0-635D96D4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BECA2-1559-079E-5107-4A13328F7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D642B-B7DE-B9CF-A298-B9AD9C68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30D62-9546-635E-3F6B-2097B7B5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BBD00-9CA7-D1EC-5E61-AB265279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59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37D9-9838-7E84-03CB-742A2D76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CE43C-B937-6065-F266-DC22771F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8BF10-F20F-8AB7-EFE0-C3F6B05C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37F39-BDBD-5FD2-5487-4D7F6240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806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31F66-A755-ECF2-8E75-C4CA5F1E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C68AA-BD78-F704-FB59-61EC6EA4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19A30-6D9A-581F-1111-CAF508E3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638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E522-5F2D-FDF5-B8C9-1007D0C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9064-FAA3-3942-9B52-04CA1952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FD20A-9FBC-7FA4-F403-5E6797089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6C319-44E7-B8C9-093F-BF6D03B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9CF48-A1A0-AFFE-D01E-5C2AB218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D356F-E8A2-6A07-9B4C-579AB7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9180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99A8-4869-B3D5-06B0-D49A7D4D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D2E90-EDD6-FE82-A838-7DE0F7D40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FF688-C497-BD6F-FCBC-F9897B43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469E-262E-86F7-154E-D9B99296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C1A4D-8ADE-A89B-D17F-B3A8FCF5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03F9-E996-8E23-B68E-E77F74F4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9074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65C-E6EC-63FD-7DD8-334E9E5C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B5F2-050C-FEE1-3EF6-6EBFB496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10AC-53B8-D75E-887F-1E86C25EC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395B-2CE2-4497-AED6-296CCEF0DE02}" type="datetimeFigureOut">
              <a:rPr lang="en-AE" smtClean="0"/>
              <a:t>02/25/2023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2B86-B28F-8654-243D-160BC6E5E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1F0AE-7526-752E-1DDD-C1FFDFA52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B46F-C85B-4F9A-8924-3674F856FD5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59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rst LEGO League">
            <a:extLst>
              <a:ext uri="{FF2B5EF4-FFF2-40B4-BE49-F238E27FC236}">
                <a16:creationId xmlns:a16="http://schemas.microsoft.com/office/drawing/2014/main" id="{A986B3C4-529E-1B03-8DB7-B2B8BCA57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BAB5A-C8A0-235F-5042-D11F1E7D8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05" y="554050"/>
            <a:ext cx="4446445" cy="2874950"/>
          </a:xfrm>
        </p:spPr>
        <p:txBody>
          <a:bodyPr anchor="b">
            <a:normAutofit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>
                <a:latin typeface="Algerian" panose="04020705040A02060702" pitchFamily="82" charset="0"/>
              </a:rPr>
              <a:t>Innovation Project</a:t>
            </a:r>
            <a:endParaRPr lang="en-AE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52D38-D647-C25A-E8A2-08378C043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Group 3</a:t>
            </a:r>
            <a:endParaRPr lang="en-AE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69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52CE6-0D0C-91BE-DC6F-B8C535A8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Innovation – Roadside wind turbine </a:t>
            </a:r>
            <a:endParaRPr lang="en-AE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15AC-44DB-4B09-3C9D-E55EFC9C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911493"/>
            <a:ext cx="5666382" cy="4707967"/>
          </a:xfrm>
        </p:spPr>
        <p:txBody>
          <a:bodyPr anchor="t">
            <a:noAutofit/>
          </a:bodyPr>
          <a:lstStyle/>
          <a:p>
            <a:pPr fontAlgn="auto"/>
            <a:r>
              <a:rPr lang="en-US" sz="2500" b="0" i="0" dirty="0">
                <a:effectLst/>
                <a:latin typeface="Arial" panose="020B0604020202020204" pitchFamily="34" charset="0"/>
              </a:rPr>
              <a:t>On the side of a busy main road, small wind turbine spins in the wind of passing cars and trucks. As it rotates, it charges a battery that is below the ground. We were inspired to create the turbine as he stood on the side of a road. “At first, the breeze from the cars was just a welcome relief from the humidity,” he says. “Then we started to think about how we could use that energy.” The turbine stands two-and-a-half </a:t>
            </a:r>
            <a:r>
              <a:rPr lang="en-US" sz="2500" b="0" i="0" dirty="0" err="1">
                <a:effectLst/>
                <a:latin typeface="Arial" panose="020B0604020202020204" pitchFamily="34" charset="0"/>
              </a:rPr>
              <a:t>metres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 tall.</a:t>
            </a:r>
            <a:br>
              <a:rPr lang="en-US" sz="2500" b="0" i="0" dirty="0">
                <a:effectLst/>
                <a:latin typeface="Arial" panose="020B0604020202020204" pitchFamily="34" charset="0"/>
              </a:rPr>
            </a:br>
            <a:endParaRPr lang="en-AE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8CE82-E368-C44D-53AD-381C2B567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2" r="24100" b="-2"/>
          <a:stretch/>
        </p:blipFill>
        <p:spPr>
          <a:xfrm>
            <a:off x="6381752" y="1681544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3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26C5-CFF2-A711-C646-A21CDDC2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365125"/>
            <a:ext cx="4352925" cy="1325563"/>
          </a:xfrm>
        </p:spPr>
        <p:txBody>
          <a:bodyPr/>
          <a:lstStyle/>
          <a:p>
            <a:r>
              <a:rPr lang="en-US" dirty="0"/>
              <a:t>Continuation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97B2-173A-0C89-940E-2CB9686B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Made of recyclable carbon </a:t>
            </a:r>
            <a:r>
              <a:rPr lang="en-US" sz="3600" b="0" i="0" dirty="0" err="1">
                <a:effectLst/>
                <a:latin typeface="Arial" panose="020B0604020202020204" pitchFamily="34" charset="0"/>
              </a:rPr>
              <a:t>fibre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, it weighs just nine </a:t>
            </a:r>
            <a:r>
              <a:rPr lang="en-US" sz="3600" b="0" i="0" dirty="0" err="1">
                <a:effectLst/>
                <a:latin typeface="Arial" panose="020B0604020202020204" pitchFamily="34" charset="0"/>
              </a:rPr>
              <a:t>kilogrammes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, making it easy to transport and install. The fully-charged battery can hold a kilowatt of electricity, enough to run two lamps and a fan for around 40 hours. The idea is that this could be a source of electricity for rural communities in developing countries, or could power traffic lights or road signs in urban areas.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7940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EAA44-E5F3-DAB4-7DDA-E03140360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23" y="1112293"/>
            <a:ext cx="3810983" cy="4633414"/>
          </a:xfrm>
          <a:prstGeom prst="rect">
            <a:avLst/>
          </a:prstGeom>
        </p:spPr>
      </p:pic>
      <p:grpSp>
        <p:nvGrpSpPr>
          <p:cNvPr id="21" name="Group 13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6CF6085-662A-73E1-87AE-F7B06931C274}"/>
              </a:ext>
            </a:extLst>
          </p:cNvPr>
          <p:cNvSpPr txBox="1"/>
          <p:nvPr/>
        </p:nvSpPr>
        <p:spPr>
          <a:xfrm>
            <a:off x="9218238" y="5498057"/>
            <a:ext cx="16678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2800" b="1" dirty="0"/>
              <a:t>Group 3</a:t>
            </a:r>
          </a:p>
          <a:p>
            <a:pPr algn="ctr"/>
            <a:r>
              <a:rPr lang="en-US" sz="2800" b="1" dirty="0"/>
              <a:t>IHS</a:t>
            </a:r>
            <a:endParaRPr lang="en-AE" sz="2800" b="1" dirty="0"/>
          </a:p>
        </p:txBody>
      </p:sp>
    </p:spTree>
    <p:extLst>
      <p:ext uri="{BB962C8B-B14F-4D97-AF65-F5344CB8AC3E}">
        <p14:creationId xmlns:p14="http://schemas.microsoft.com/office/powerpoint/2010/main" val="361384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some writing&#10;&#10;Description automatically generated with medium confidence">
            <a:extLst>
              <a:ext uri="{FF2B5EF4-FFF2-40B4-BE49-F238E27FC236}">
                <a16:creationId xmlns:a16="http://schemas.microsoft.com/office/drawing/2014/main" id="{5FE59BD2-9F51-7ACD-DFDF-BBADC57D7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4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Innovation Project</vt:lpstr>
      <vt:lpstr>Innovation – Roadside wind turbine </vt:lpstr>
      <vt:lpstr>Continuation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superpowered</dc:title>
  <dc:creator>aaryan gandhi</dc:creator>
  <cp:lastModifiedBy>Kenz V</cp:lastModifiedBy>
  <cp:revision>3</cp:revision>
  <dcterms:created xsi:type="dcterms:W3CDTF">2023-02-13T07:01:30Z</dcterms:created>
  <dcterms:modified xsi:type="dcterms:W3CDTF">2023-02-25T08:25:18Z</dcterms:modified>
</cp:coreProperties>
</file>