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2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background of vibrant colours splashing">
            <a:extLst>
              <a:ext uri="{FF2B5EF4-FFF2-40B4-BE49-F238E27FC236}">
                <a16:creationId xmlns:a16="http://schemas.microsoft.com/office/drawing/2014/main" id="{C26B399F-00F8-9B5A-DDAD-B1DC70811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38" r="-2" b="-2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2237" y="1620487"/>
            <a:ext cx="3535679" cy="22389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b="1" i="1" dirty="0">
                <a:solidFill>
                  <a:srgbClr val="FF0000"/>
                </a:solidFill>
                <a:latin typeface="Chiller" panose="02000000000000000000" pitchFamily="2" charset="0"/>
                <a:ea typeface="Chiller" panose="02000000000000000000" pitchFamily="2" charset="0"/>
              </a:rPr>
              <a:t>Robot Design</a:t>
            </a:r>
            <a:endParaRPr b="1" i="1" dirty="0">
              <a:solidFill>
                <a:srgbClr val="FF0000"/>
              </a:solidFill>
              <a:latin typeface="Chiller" panose="02000000000000000000" pitchFamily="2" charset="0"/>
              <a:ea typeface="Chill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58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D10-A262-EB1E-DC14-852E34FD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robot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ACF0-9C25-4C33-46E8-F2A19F51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25188"/>
            <a:ext cx="6252285" cy="3810000"/>
          </a:xfrm>
        </p:spPr>
        <p:txBody>
          <a:bodyPr>
            <a:noAutofit/>
          </a:bodyPr>
          <a:lstStyle/>
          <a:p>
            <a:r>
              <a:rPr lang="en-GB" sz="2400" dirty="0"/>
              <a:t>Made using the Spike Prime Robot Manual.</a:t>
            </a:r>
          </a:p>
          <a:p>
            <a:r>
              <a:rPr lang="en-GB" sz="2400" dirty="0"/>
              <a:t>Driving Base from spike prime with our own changes.</a:t>
            </a:r>
          </a:p>
          <a:p>
            <a:r>
              <a:rPr lang="en-GB" sz="2400" dirty="0"/>
              <a:t>The attachment motor is above the hub instead of below the hub as it is easier for our attachments to be used.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395FBB-3B40-B2E7-4B35-18FE6FA28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930" y="2009498"/>
            <a:ext cx="4316070" cy="39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8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D79F-680A-0C8C-9F68-C2B7CD32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Attachment-moving basket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FE84-FCAA-3878-919F-35DFCC15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It is a basket connected to the attachment motor. </a:t>
            </a:r>
          </a:p>
          <a:p>
            <a:r>
              <a:rPr lang="en-GB" sz="2800" dirty="0"/>
              <a:t>It helps us do the windmill mission as it collects the energy units from the windmill.</a:t>
            </a:r>
          </a:p>
          <a:p>
            <a:r>
              <a:rPr lang="en-GB" sz="2800" dirty="0"/>
              <a:t>It also helps us do the rechargeable battery mission as it lifts the basket and releases the energy units.</a:t>
            </a:r>
          </a:p>
        </p:txBody>
      </p:sp>
    </p:spTree>
    <p:extLst>
      <p:ext uri="{BB962C8B-B14F-4D97-AF65-F5344CB8AC3E}">
        <p14:creationId xmlns:p14="http://schemas.microsoft.com/office/powerpoint/2010/main" val="24966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DC24-0FE1-1B4C-9108-111ECE6A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attachment-THE CILLECTING BASKET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BB4D-E36F-58AE-FD36-A2C9F183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It is a basket that helps us collect the rechargeable battery when moving back after the windmill mission.</a:t>
            </a:r>
          </a:p>
          <a:p>
            <a:r>
              <a:rPr lang="en-GB" sz="2800" dirty="0"/>
              <a:t>The basket captures the energy unit but doesn’t allow it to go out when moving around.</a:t>
            </a:r>
          </a:p>
          <a:p>
            <a:r>
              <a:rPr lang="en-GB" sz="2800" dirty="0"/>
              <a:t>This attachment can also help as in the Smart Grid mission and the Solar farm mission.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71859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Robot Design</vt:lpstr>
      <vt:lpstr>Our robot</vt:lpstr>
      <vt:lpstr>1st Attachment-moving basket</vt:lpstr>
      <vt:lpstr>2nd attachment-THE CILLECTING BASKET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</dc:title>
  <dc:creator>Faadi Farmaan .</dc:creator>
  <cp:lastModifiedBy>Faadi Farmaan .</cp:lastModifiedBy>
  <cp:revision>1</cp:revision>
  <dcterms:created xsi:type="dcterms:W3CDTF">2023-02-25T03:27:53Z</dcterms:created>
  <dcterms:modified xsi:type="dcterms:W3CDTF">2023-02-25T03:58:04Z</dcterms:modified>
</cp:coreProperties>
</file>