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3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22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9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0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82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119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3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4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64E6-7FE5-7745-838F-4EE122CF7139}" type="datetimeFigureOut">
              <a:rPr lang="ru-RU" smtClean="0"/>
              <a:t>06.11.2022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6FD397-0840-3F4F-97B2-3FF3ED194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3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5685A-F967-9E4B-BCFF-9194054C9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279" y="1951796"/>
            <a:ext cx="8594381" cy="1646302"/>
          </a:xfrm>
        </p:spPr>
        <p:txBody>
          <a:bodyPr/>
          <a:lstStyle/>
          <a:p>
            <a:r>
              <a:rPr lang="ru-RU" b="1" dirty="0"/>
              <a:t>Классификация объектов строительной техники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2894C5-139F-9440-98BC-025B2B708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724" y="3598095"/>
            <a:ext cx="7766936" cy="1096899"/>
          </a:xfrm>
        </p:spPr>
        <p:txBody>
          <a:bodyPr/>
          <a:lstStyle/>
          <a:p>
            <a:r>
              <a:rPr lang="ru-RU" dirty="0"/>
              <a:t>Описание решения Прокофьева А. В.</a:t>
            </a:r>
          </a:p>
        </p:txBody>
      </p:sp>
    </p:spTree>
    <p:extLst>
      <p:ext uri="{BB962C8B-B14F-4D97-AF65-F5344CB8AC3E}">
        <p14:creationId xmlns:p14="http://schemas.microsoft.com/office/powerpoint/2010/main" val="55039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A2B286F-9278-3A40-8B22-AB72AACAD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97" y="2440339"/>
            <a:ext cx="5056160" cy="24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BF926-9C63-BF4B-88EA-28A96B0F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Дообучение</a:t>
            </a:r>
            <a:r>
              <a:rPr lang="ru-RU" dirty="0"/>
              <a:t>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1597A-E30B-924E-9B4D-AD3D8EF6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 err="1"/>
              <a:t>Предобученная</a:t>
            </a:r>
            <a:r>
              <a:rPr lang="ru-RU" dirty="0"/>
              <a:t> модель нейронной сети </a:t>
            </a:r>
            <a:r>
              <a:rPr lang="en-US" dirty="0" err="1"/>
              <a:t>RegNet</a:t>
            </a:r>
            <a:r>
              <a:rPr lang="en-US" dirty="0"/>
              <a:t> </a:t>
            </a:r>
            <a:r>
              <a:rPr lang="ru-RU" dirty="0" err="1"/>
              <a:t>дообучалась</a:t>
            </a:r>
            <a:r>
              <a:rPr lang="ru-RU" dirty="0"/>
              <a:t> на изображениях строительной техники. В эти изображения вносились искажения, чтобы увеличить размер обучающей выборки</a:t>
            </a:r>
            <a:r>
              <a:rPr lang="en-US" dirty="0"/>
              <a:t> (augmentation)</a:t>
            </a:r>
            <a:r>
              <a:rPr lang="ru-RU" dirty="0"/>
              <a:t>. 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53B9996C-E757-4042-8F37-3A1A61098E25}"/>
              </a:ext>
            </a:extLst>
          </p:cNvPr>
          <p:cNvSpPr/>
          <p:nvPr/>
        </p:nvSpPr>
        <p:spPr>
          <a:xfrm>
            <a:off x="2917998" y="4086169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776B1-E52A-AD4E-B8D4-C985E1B5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26" y="3283072"/>
            <a:ext cx="1882735" cy="18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A8999D-5978-AF4A-BB65-714B1F90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31" y="2883464"/>
            <a:ext cx="7694247" cy="26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8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854CB672-7B03-764C-962E-2F6CA059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97" y="2826109"/>
            <a:ext cx="5056160" cy="24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08DF2A63-1F7D-C44D-958C-18E7A2438F4E}"/>
              </a:ext>
            </a:extLst>
          </p:cNvPr>
          <p:cNvSpPr/>
          <p:nvPr/>
        </p:nvSpPr>
        <p:spPr>
          <a:xfrm>
            <a:off x="1105595" y="3078866"/>
            <a:ext cx="6348499" cy="3391382"/>
          </a:xfrm>
          <a:prstGeom prst="roundRect">
            <a:avLst/>
          </a:prstGeom>
          <a:solidFill>
            <a:srgbClr val="90C226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D7C8-C685-344F-9107-C782B6F6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8DB0B-A0C5-A540-839E-EE145A72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059"/>
            <a:ext cx="8596668" cy="1862535"/>
          </a:xfrm>
        </p:spPr>
        <p:txBody>
          <a:bodyPr/>
          <a:lstStyle/>
          <a:p>
            <a:r>
              <a:rPr lang="ru-RU" dirty="0" err="1"/>
              <a:t>Дообученная</a:t>
            </a:r>
            <a:r>
              <a:rPr lang="ru-RU" dirty="0"/>
              <a:t> сеть </a:t>
            </a:r>
            <a:r>
              <a:rPr lang="en-US" dirty="0" err="1"/>
              <a:t>RegNet</a:t>
            </a:r>
            <a:r>
              <a:rPr lang="ru-RU" dirty="0"/>
              <a:t> классифицирует изображения</a:t>
            </a:r>
            <a:r>
              <a:rPr lang="en-US" dirty="0"/>
              <a:t> </a:t>
            </a:r>
            <a:r>
              <a:rPr lang="ru-RU" dirty="0"/>
              <a:t>строительной техники в тестовой выборке, и формируется файл с ответом. </a:t>
            </a:r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Для увеличения точности делается несколько предсказаний для разных фрагментов изображения и выбирается наиболее часто предсказанный класс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(test time augmentation)</a:t>
            </a:r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.</a:t>
            </a:r>
            <a:endParaRPr lang="ru-RU" dirty="0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467CA491-ED62-4BFF-80ED-87494B3188BB}"/>
              </a:ext>
            </a:extLst>
          </p:cNvPr>
          <p:cNvSpPr/>
          <p:nvPr/>
        </p:nvSpPr>
        <p:spPr>
          <a:xfrm>
            <a:off x="3186461" y="4047166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D040A5-25B1-2147-B4F6-B21F3297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01" y="3377177"/>
            <a:ext cx="1626914" cy="16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C0280-733C-9940-AAF2-6B718E795BE8}"/>
              </a:ext>
            </a:extLst>
          </p:cNvPr>
          <p:cNvSpPr txBox="1"/>
          <p:nvPr/>
        </p:nvSpPr>
        <p:spPr>
          <a:xfrm>
            <a:off x="3611297" y="3994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4F9A35-4B52-2347-9492-A03D1EF67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43" y="4580551"/>
            <a:ext cx="1626914" cy="16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Стрелка: вправо 12">
            <a:extLst>
              <a:ext uri="{FF2B5EF4-FFF2-40B4-BE49-F238E27FC236}">
                <a16:creationId xmlns:a16="http://schemas.microsoft.com/office/drawing/2014/main" id="{2902FA0E-249E-3D47-88FA-4B6D84E6B5BD}"/>
              </a:ext>
            </a:extLst>
          </p:cNvPr>
          <p:cNvSpPr/>
          <p:nvPr/>
        </p:nvSpPr>
        <p:spPr>
          <a:xfrm>
            <a:off x="3683103" y="5303006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7BE0C-ABD7-9449-BBF1-6ED7015AFB09}"/>
              </a:ext>
            </a:extLst>
          </p:cNvPr>
          <p:cNvSpPr txBox="1"/>
          <p:nvPr/>
        </p:nvSpPr>
        <p:spPr>
          <a:xfrm>
            <a:off x="4107939" y="52502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C2AC452-D84E-C14F-BB3D-03E16CAF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56" y="3377177"/>
            <a:ext cx="1626914" cy="16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Стрелка: вправо 12">
            <a:extLst>
              <a:ext uri="{FF2B5EF4-FFF2-40B4-BE49-F238E27FC236}">
                <a16:creationId xmlns:a16="http://schemas.microsoft.com/office/drawing/2014/main" id="{58698FDD-B150-F349-9F46-38C78ABD3D61}"/>
              </a:ext>
            </a:extLst>
          </p:cNvPr>
          <p:cNvSpPr/>
          <p:nvPr/>
        </p:nvSpPr>
        <p:spPr>
          <a:xfrm>
            <a:off x="6072772" y="4047166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AC17E-7A52-9645-BC4D-A7BD5B748B8C}"/>
              </a:ext>
            </a:extLst>
          </p:cNvPr>
          <p:cNvSpPr txBox="1"/>
          <p:nvPr/>
        </p:nvSpPr>
        <p:spPr>
          <a:xfrm>
            <a:off x="6497608" y="3994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CDE65D6-FBC9-7B47-8F4C-75B0062F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98" y="4621486"/>
            <a:ext cx="1626914" cy="16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Стрелка: вправо 12">
            <a:extLst>
              <a:ext uri="{FF2B5EF4-FFF2-40B4-BE49-F238E27FC236}">
                <a16:creationId xmlns:a16="http://schemas.microsoft.com/office/drawing/2014/main" id="{3C200F07-F1F4-604F-88DC-05B6823D463B}"/>
              </a:ext>
            </a:extLst>
          </p:cNvPr>
          <p:cNvSpPr/>
          <p:nvPr/>
        </p:nvSpPr>
        <p:spPr>
          <a:xfrm>
            <a:off x="6542758" y="5343070"/>
            <a:ext cx="319596" cy="27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BB956-682A-7842-91BA-EACA7085D28F}"/>
              </a:ext>
            </a:extLst>
          </p:cNvPr>
          <p:cNvSpPr txBox="1"/>
          <p:nvPr/>
        </p:nvSpPr>
        <p:spPr>
          <a:xfrm>
            <a:off x="6967594" y="52903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27" name="Стрелка: вправо 12">
            <a:extLst>
              <a:ext uri="{FF2B5EF4-FFF2-40B4-BE49-F238E27FC236}">
                <a16:creationId xmlns:a16="http://schemas.microsoft.com/office/drawing/2014/main" id="{AA3BEC6D-CCD7-304B-B4DE-DD3E548A16A3}"/>
              </a:ext>
            </a:extLst>
          </p:cNvPr>
          <p:cNvSpPr/>
          <p:nvPr/>
        </p:nvSpPr>
        <p:spPr>
          <a:xfrm>
            <a:off x="7730276" y="4451030"/>
            <a:ext cx="671078" cy="5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54813A-983E-2D4B-B54D-C8FD5BBBD73F}"/>
              </a:ext>
            </a:extLst>
          </p:cNvPr>
          <p:cNvSpPr txBox="1"/>
          <p:nvPr/>
        </p:nvSpPr>
        <p:spPr>
          <a:xfrm>
            <a:off x="8544889" y="4264310"/>
            <a:ext cx="1610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4</a:t>
            </a:r>
            <a:endParaRPr lang="en-US" sz="3600" dirty="0"/>
          </a:p>
          <a:p>
            <a:pPr algn="ctr"/>
            <a:r>
              <a:rPr lang="ru-RU" dirty="0"/>
              <a:t>(самосвал)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7683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8BAFC-1C66-DE43-AAC8-BED58412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19745-DD77-DF4E-B4B3-A00E50C0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публичном </a:t>
            </a:r>
            <a:r>
              <a:rPr lang="ru-RU" dirty="0" err="1"/>
              <a:t>лидерборде</a:t>
            </a:r>
            <a:r>
              <a:rPr lang="ru-RU" dirty="0"/>
              <a:t> алгоритм имеет метрику </a:t>
            </a:r>
            <a:r>
              <a:rPr lang="ru-RU" b="0" i="0" dirty="0">
                <a:solidFill>
                  <a:srgbClr val="212529"/>
                </a:solidFill>
                <a:effectLst/>
                <a:latin typeface="IBM Plex Sans" panose="020F0502020204030204" pitchFamily="34" charset="0"/>
              </a:rPr>
              <a:t>0.966575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7165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{D412C544-0CD3-534A-82D4-CC71D317F7EE}tf10001060</Template>
  <TotalTime>1532</TotalTime>
  <Words>97</Words>
  <Application>Microsoft Macintosh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IBM Plex Sans</vt:lpstr>
      <vt:lpstr>Trebuchet MS</vt:lpstr>
      <vt:lpstr>Wingdings 3</vt:lpstr>
      <vt:lpstr>Аспект</vt:lpstr>
      <vt:lpstr>Классификация объектов строительной техники</vt:lpstr>
      <vt:lpstr>Дообучение модели</vt:lpstr>
      <vt:lpstr>Распознавание объектов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Привязка аэроснимков к местности</dc:title>
  <dc:creator>Microsoft Office User</dc:creator>
  <cp:lastModifiedBy>Microsoft Office User</cp:lastModifiedBy>
  <cp:revision>11</cp:revision>
  <dcterms:created xsi:type="dcterms:W3CDTF">2022-07-19T08:51:34Z</dcterms:created>
  <dcterms:modified xsi:type="dcterms:W3CDTF">2022-11-06T17:23:17Z</dcterms:modified>
</cp:coreProperties>
</file>