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b5c173e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b5c173e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b5c173e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b5c173e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b5c173e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b5c173e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b5c173e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b5c173e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b5c173e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b5c173e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b5c173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b5c173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b5c173e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b5c173e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b5c173e3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b5c173e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b5c173e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b5c173e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b5c173e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b5c173e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b5c173e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b5c173e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b5c173e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b5c173e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reactlambda-frontend-staging-www.s3-website.eu-central-1.amazonaws.com/" TargetMode="External"/><Relationship Id="rId4" Type="http://schemas.openxmlformats.org/officeDocument/2006/relationships/hyperlink" Target="http://react23test.s3-website.eu-central-1.amazonaws.com/#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4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9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5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6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7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8" Type="http://schemas.openxmlformats.org/officeDocument/2006/relationships/hyperlink" Target="https://eu-central-1.console.aws.amazon.com/cloudwatch/home?region=eu-central-1#logsV2:log-groups/log-group/API-Gateway-Execution-Logs_8nbyg6ow0m$252Fstag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Realworld -Toptal 2023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Florian Proksch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8375" y="4497875"/>
            <a:ext cx="28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See Notes on last slide</a:t>
            </a:r>
            <a:endParaRPr b="1"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an endpoint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Go build executable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terraform/modules/db/main.tf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"api_endpoint"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function_configs list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"NewEndpointName"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"handler"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"New-Endpoint-Handler"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#(name of the Go executable)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"verb"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"resource"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aws_api_gateway_resource.users_resource #Reference to the parent resource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Stage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 branch with the stage 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folders for terraform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Copy from /terraform/staging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Replace “staging” in the file stubs </a:t>
            </a:r>
            <a:r>
              <a:rPr lang="en"/>
              <a:t>with</a:t>
            </a:r>
            <a:r>
              <a:rPr lang="en"/>
              <a:t> the new stage 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Duplicate Github actions .github/actions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Deploy_frontend_staging.yaml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Deploy_db_staging.yaml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Deploy_backend_go_staging.yaml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Replace “Staging” with your new stage name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Change the S3 bucket name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 s3 sync build/ s3://reactlambda-frontend-NEWSTAGENAME-www --delete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/>
              <a:t>Change the branch name in each file  under</a:t>
            </a:r>
            <a:br>
              <a:rPr lang="en"/>
            </a:b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NewStageName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Initially I was planning on implementing the realworld Lambda+Dynamo JavaScript back-end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However I discovered that the back-end doesn’t adhere to the API specs.Specifically there were missing parameters like 'articlesCount' in GET /articles/ I saw that there is a similar implementation in Go, so I switched over to that one as a back-end and implmemented it under ‘backend-go’, As this is not a real client project I left the original JS backend under ‘backend’ in the repo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After deploying I discovered that this one did seem to adhere to the specs, however the React front-end was getting errors as well: it didn't seem to like that the taglist is returned as null instead of a list However I already spent quite a lot of time on it and as it is not a real client project I decided to leave the react front-end at that. So to demonstrate the working blog I also added an angular front-end that was in the go back-end repo. This front-end doesn't have tests, so it is really only there for demonstration. For a real client I would offer fixing the mismatch in the react front-end.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the Demo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 staging:   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http://reactlambda-frontend-staging-www.s3-website.eu-central-1.amazonaws.com/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angular (only for demo purposes):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http://react23test.s3-website.eu-central-1.amazonaws.com/#/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( with Diagram)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Folder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 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add an Endpoint?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add a Stage?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Notes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 Links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309613"/>
            <a:ext cx="8320301" cy="46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3-Tier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is react deployed to S3 via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is 20 lambdas in Go deployed via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with 20 endpoints are connected to the lambdas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lamdas access DynamoDB (DB tier) tables for data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is provisioned via 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Statefile lives in 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Lockfile in 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Actions monitor for changes and update infrastructure on 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Actions are per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this Demo “Staging” is </a:t>
            </a:r>
            <a:r>
              <a:rPr lang="en"/>
              <a:t>implemented</a:t>
            </a:r>
            <a:r>
              <a:rPr lang="en"/>
              <a:t> as example Stage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later Slide for how to add new Stages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 (1 of 2)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Mono Repo with all 3 tiers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/backend-go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/Bin (executables deployed as ZIP to lambdas, 1 lambda for each)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/Build (React publish)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/Src (Source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/Init (tf file to initialize IAM, and backend)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/Staging (example stage)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 (2 of 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Detailed view of Terraform folder from last slide:</a:t>
            </a:r>
            <a:endParaRPr i="1"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/Init (tf file to initialize IAM, and backend)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/Modules (modules used for deployment)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/backend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/Staging (example stage)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/backend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/frontend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Considerations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back-end is limited by the lambdas parallel invoke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standard Quota is 10,000 RPS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DynamoDB database is set to Write and Read throughput of 1 for cost saving of this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On-demand mode recommended for production 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Lambdas log to Cloudwatch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Groups have the naming convention: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/aws/lambda/realworld-{stageName}-{functionName}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/aws/lambda/</a:t>
            </a:r>
            <a:r>
              <a:rPr b="1" lang="en" sz="1100" u="sng">
                <a:solidFill>
                  <a:srgbClr val="EC721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realworld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-staging-createArticle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logs to Cloudwatch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Groups have the naming convention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API-Gateway-ExecutionLogs_{GW Stage ID}/{stageName}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100" u="sng">
                <a:solidFill>
                  <a:srgbClr val="EC721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-</a:t>
            </a:r>
            <a:r>
              <a:rPr b="1" lang="en" sz="1100" u="sng">
                <a:solidFill>
                  <a:srgbClr val="EC721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Gat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eway-Execution-Logs_8nbyg6ow0m/staging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DynamoDB Point-In-Time recovery is activated for all tables with a 35 day retention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point in time can be recovered within that time frame via DynamoDB in Console or AWS CLI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