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cb5c173e32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cb5c173e32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cb5c173e32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cb5c173e32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cb5c173e32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cb5c173e32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cb5c173e32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cb5c173e32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cb5c173e32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cb5c173e32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cb5c173e3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cb5c173e3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cb5c173e3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cb5c173e3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cb5c173e32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cb5c173e32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cb5c173e32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cb5c173e32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cb5c173e32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cb5c173e32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cb5c173e32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cb5c173e32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cb5c173e32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cb5c173e32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://reactlambda-frontend-staging-www.s3-website.eu-central-1.amazonaws.com/" TargetMode="External"/><Relationship Id="rId4" Type="http://schemas.openxmlformats.org/officeDocument/2006/relationships/hyperlink" Target="http://react23test.s3-website.eu-central-1.amazonaws.com/#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eu-central-1.console.aws.amazon.com/cloudwatch/home?region=eu-central-1#logsV2:log-groups/log-group/$252Faws$252Flambda$252Frealworld-staging-createArticle" TargetMode="External"/><Relationship Id="rId4" Type="http://schemas.openxmlformats.org/officeDocument/2006/relationships/hyperlink" Target="https://eu-central-1.console.aws.amazon.com/cloudwatch/home?region=eu-central-1#logsV2:log-groups/log-group/$252Faws$252Flambda$252Frealworld-staging-createArticle" TargetMode="External"/><Relationship Id="rId9" Type="http://schemas.openxmlformats.org/officeDocument/2006/relationships/hyperlink" Target="https://eu-central-1.console.aws.amazon.com/cloudwatch/home?region=eu-central-1#logsV2:log-groups/log-group/API-Gateway-Execution-Logs_8nbyg6ow0m$252Fstaging" TargetMode="External"/><Relationship Id="rId5" Type="http://schemas.openxmlformats.org/officeDocument/2006/relationships/hyperlink" Target="https://eu-central-1.console.aws.amazon.com/cloudwatch/home?region=eu-central-1#logsV2:log-groups/log-group/$252Faws$252Flambda$252Frealworld-staging-createArticle" TargetMode="External"/><Relationship Id="rId6" Type="http://schemas.openxmlformats.org/officeDocument/2006/relationships/hyperlink" Target="https://eu-central-1.console.aws.amazon.com/cloudwatch/home?region=eu-central-1#logsV2:log-groups/log-group/API-Gateway-Execution-Logs_8nbyg6ow0m$252Fstaging" TargetMode="External"/><Relationship Id="rId7" Type="http://schemas.openxmlformats.org/officeDocument/2006/relationships/hyperlink" Target="https://eu-central-1.console.aws.amazon.com/cloudwatch/home?region=eu-central-1#logsV2:log-groups/log-group/API-Gateway-Execution-Logs_8nbyg6ow0m$252Fstaging" TargetMode="External"/><Relationship Id="rId8" Type="http://schemas.openxmlformats.org/officeDocument/2006/relationships/hyperlink" Target="https://eu-central-1.console.aws.amazon.com/cloudwatch/home?region=eu-central-1#logsV2:log-groups/log-group/API-Gateway-Execution-Logs_8nbyg6ow0m$252Fstaging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Realworld -Toptal 2023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Florian Proksch</a:t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278375" y="4497875"/>
            <a:ext cx="2805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600"/>
              <a:t>See Notes on last slide</a:t>
            </a:r>
            <a:endParaRPr b="1" i="1" sz="1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add an endpoint</a:t>
            </a:r>
            <a:endParaRPr/>
          </a:p>
        </p:txBody>
      </p:sp>
      <p:sp>
        <p:nvSpPr>
          <p:cNvPr id="110" name="Google Shape;110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Add a Go build executable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Update terraform/modules/db/main.tf </a:t>
            </a: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module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"api_endpoint" 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function_configs list</a:t>
            </a:r>
            <a:b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- </a:t>
            </a:r>
            <a:r>
              <a:rPr lang="en"/>
              <a:t>Example:</a:t>
            </a:r>
            <a:endParaRPr/>
          </a:p>
          <a:p>
            <a:pPr indent="0" lvl="0" marL="0" rtl="0" algn="l">
              <a:lnSpc>
                <a:spcPct val="135714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"NewEndpointName"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{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"handler"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"New-Endpoint-Handler"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#(name of the Go executable)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"verb"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"POST"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"resource"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aws_api_gateway_resource.users_resource #Reference to the parent resource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},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050">
              <a:solidFill>
                <a:srgbClr val="A31515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add a Stage</a:t>
            </a:r>
            <a:endParaRPr/>
          </a:p>
        </p:txBody>
      </p:sp>
      <p:sp>
        <p:nvSpPr>
          <p:cNvPr id="116" name="Google Shape;116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Create a branch with the stage name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Create folders for terraform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Copy from /terraform/staging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Replace “staging” in the file stubs </a:t>
            </a:r>
            <a:r>
              <a:rPr lang="en"/>
              <a:t>with</a:t>
            </a:r>
            <a:r>
              <a:rPr lang="en"/>
              <a:t> the new stage name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Duplicate Github actions .github/actions</a:t>
            </a:r>
            <a:endParaRPr/>
          </a:p>
          <a:p>
            <a:pPr indent="-310832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Deploy_frontend_staging.yaml</a:t>
            </a:r>
            <a:endParaRPr/>
          </a:p>
          <a:p>
            <a:pPr indent="-310832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Deploy_db_staging.yaml</a:t>
            </a:r>
            <a:endParaRPr/>
          </a:p>
          <a:p>
            <a:pPr indent="-310832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Deploy_backend_go_staging.yaml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Replace “Staging” with your new stage name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Change the S3 bucket name</a:t>
            </a:r>
            <a:endParaRPr/>
          </a:p>
          <a:p>
            <a:pPr indent="-310832" lvl="2" marL="1371600" rtl="0" algn="l">
              <a:spcBef>
                <a:spcPts val="0"/>
              </a:spcBef>
              <a:spcAft>
                <a:spcPts val="0"/>
              </a:spcAft>
              <a:buSzPct val="133333"/>
              <a:buChar char="-"/>
            </a:pPr>
            <a:r>
              <a:rPr lang="en" sz="10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run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aws s3 sync build/ s3://reactlambda-frontend-NEWSTAGENAME-www --delete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33333"/>
              <a:buChar char="-"/>
            </a:pPr>
            <a:r>
              <a:rPr lang="en"/>
              <a:t>Change the branch name in each file  under</a:t>
            </a:r>
            <a:br>
              <a:rPr lang="en"/>
            </a:b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on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35714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push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branches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- </a:t>
            </a: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NewStageName</a:t>
            </a:r>
            <a:endParaRPr sz="105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Notes</a:t>
            </a:r>
            <a:endParaRPr/>
          </a:p>
        </p:txBody>
      </p:sp>
      <p:sp>
        <p:nvSpPr>
          <p:cNvPr id="122" name="Google Shape;122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Initially I was planning on implementing the realworld Lambda+Dynamo JavaScript back-end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However I discovered that the back-end doesn’t adhere to the API specs.Specifically there were missing parameters like 'articlesCount' in GET /articles/ I saw that there is a similar implementation in Go, so I switched over to that one as a back-end and implmemented it under ‘backend-go’, As this is not a real client project I left the original JS backend under ‘backend’ in the repo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After deploying I discovered that this one did seem to adhere to the specs, however the React front-end was getting errors as well: it didn't seem to like that the taglist is returned as null instead of a list However I already spent quite a lot of time on it and as it is not a real client project I decided to leave the react front-end at that. So to demonstrate the working blog I also added an angular front-end that was in the go back-end repo. This front-end doesn't have tests, so it is really only there for demonstration. For a real client I would offer fixing the mismatch in the react front-end.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Access the Demo</a:t>
            </a:r>
            <a:endParaRPr/>
          </a:p>
        </p:txBody>
      </p:sp>
      <p:sp>
        <p:nvSpPr>
          <p:cNvPr id="128" name="Google Shape;128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350">
                <a:solidFill>
                  <a:srgbClr val="0451A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en" sz="13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react staging:    </a:t>
            </a:r>
            <a:r>
              <a:rPr lang="en" sz="1350" u="sng">
                <a:solidFill>
                  <a:schemeClr val="hlink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http://reactlambda-frontend-staging-www.s3-website.eu-central-1.amazonaws.com/</a:t>
            </a:r>
            <a:endParaRPr sz="13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350">
                <a:solidFill>
                  <a:srgbClr val="0451A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en" sz="13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angular (only for demo purposes):</a:t>
            </a:r>
            <a:endParaRPr sz="13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350" u="sng">
                <a:solidFill>
                  <a:schemeClr val="hlink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  <a:hlinkClick r:id="rId4"/>
              </a:rPr>
              <a:t>http://react23test.s3-website.eu-central-1.amazonaws.com/#/</a:t>
            </a:r>
            <a:endParaRPr sz="13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Contents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Architecture ( with Diagram)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Folder Structure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Scaling Considerations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Logs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Backup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How to add an Endpoint?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How to add a Stage?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Notes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Demo Links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4125" y="309613"/>
            <a:ext cx="8320301" cy="4680175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3-Tier architecture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Front-end is react deployed to S3 via github actions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Back-end is 20 lambdas in Go deployed via github actions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API Gateway with 20 endpoints are connected to the lambdas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 lamdas access DynamoDB (DB tier) tables for data storage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Architecture is provisioned via Terraform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Statefile lives in S3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Lockfile in DynamoDB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Github Actions monitor for changes and update infrastructure on push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Actions are per Stage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In this Demo “Staging” is </a:t>
            </a:r>
            <a:r>
              <a:rPr lang="en"/>
              <a:t>implemented</a:t>
            </a:r>
            <a:r>
              <a:rPr lang="en"/>
              <a:t> as example Stage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See later Slide for how to add new Stages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Folder Structure (1 of 2)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Mono Repo with all 3 tiers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/backend-go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/Bin (executables deployed as ZIP to lambdas, 1 lambda for each)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/frontend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/Build (React publish)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/Src (Source code)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/terraform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/Init (tf file to initialize IAM, and backend)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/Modules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/Staging (example stage)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Folder Structure (2 of 2)</a:t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/>
              <a:t>Detailed view of Terraform folder from last slide:</a:t>
            </a:r>
            <a:endParaRPr i="1" sz="16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/Init (tf file to initialize IAM, and backend)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/Modules (modules used for deployment)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/db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/services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/backend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/frontend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/Staging (example stage)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/db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/services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/backend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/frontend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Scaling Considerations</a:t>
            </a:r>
            <a:endParaRPr/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 back-end is limited by the lambdas parallel invoke limit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API Gateway standard Quota is 10,000 RPS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 DynamoDB database is set to Write and Read throughput of 1 for cost saving of this demo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On-demand mode recommended for production use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Logs &amp; Alarms</a:t>
            </a:r>
            <a:endParaRPr/>
          </a:p>
        </p:txBody>
      </p:sp>
      <p:sp>
        <p:nvSpPr>
          <p:cNvPr id="98" name="Google Shape;98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Lambdas log to Cloudwatch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Log Groups have the naming convention: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/aws/lambda/realworld-{stageName}-{functionName}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Example:</a:t>
            </a:r>
            <a:endParaRPr/>
          </a:p>
          <a:p>
            <a:pPr indent="-3175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/aws/lambda/</a:t>
            </a:r>
            <a:r>
              <a:rPr b="1" lang="en" sz="1100" u="sng">
                <a:solidFill>
                  <a:srgbClr val="EC7211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realworld</a:t>
            </a:r>
            <a:r>
              <a:rPr lang="en" sz="1100" u="sng">
                <a:solidFill>
                  <a:schemeClr val="hlink"/>
                </a:solidFill>
                <a:hlinkClick r:id="rId5"/>
              </a:rPr>
              <a:t>-staging-createArticle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If a Lambdas exceeds 75% of timeout a CloudWatch Alarm fire to the SNS Topic</a:t>
            </a:r>
            <a:endParaRPr/>
          </a:p>
          <a:p>
            <a:pPr indent="-317500" lvl="2" marL="13716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realworld-</a:t>
            </a: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${</a:t>
            </a:r>
            <a:r>
              <a:rPr lang="en" sz="105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stage_name</a:t>
            </a: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-lambda-alarm</a:t>
            </a:r>
            <a:r>
              <a:rPr lang="en"/>
              <a:t>	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API Gateway logs to Cloudwatch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Log Groups have the naming convention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API-Gateway-ExecutionLogs_{GW Stage ID}/{stageName}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Example:</a:t>
            </a:r>
            <a:endParaRPr/>
          </a:p>
          <a:p>
            <a:pPr indent="-3175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" sz="1100" u="sng">
                <a:solidFill>
                  <a:srgbClr val="EC7211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API</a:t>
            </a:r>
            <a:r>
              <a:rPr lang="en" sz="1100" u="sng">
                <a:solidFill>
                  <a:schemeClr val="hlink"/>
                </a:solidFill>
                <a:hlinkClick r:id="rId7"/>
              </a:rPr>
              <a:t>-</a:t>
            </a:r>
            <a:r>
              <a:rPr b="1" lang="en" sz="1100" u="sng">
                <a:solidFill>
                  <a:srgbClr val="EC7211"/>
                </a:solidFill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Gat</a:t>
            </a:r>
            <a:r>
              <a:rPr lang="en" sz="1100" u="sng">
                <a:solidFill>
                  <a:schemeClr val="hlink"/>
                </a:solidFill>
                <a:hlinkClick r:id="rId9"/>
              </a:rPr>
              <a:t>eway-Execution-Logs_8nbyg6ow0m/staging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Backup</a:t>
            </a:r>
            <a:endParaRPr/>
          </a:p>
        </p:txBody>
      </p:sp>
      <p:sp>
        <p:nvSpPr>
          <p:cNvPr id="104" name="Google Shape;104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DynamoDB Point-In-Time recovery is activated for all tables with a 35 day retention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Any point in time can be recovered within that time frame via DynamoDB in Console or AWS CLI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