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F81B5-5B5C-47BA-EC4D-C933192BC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8F598-0936-623A-EAF5-5CC46F982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8E6F05-6737-EC20-8748-1518CA7C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E708-CFD0-4EFA-98AE-42E216AD2863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CE255-0529-7DA4-38C3-14FA4520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38C28D-1BDF-B34A-C809-6F8CCA26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4F87-E1DE-487B-B4B4-F69988872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68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3E9C2-3DC4-75BC-63BD-E379A80F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9FE102-189C-0612-D615-AA6E5E225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8B1429-9816-C0A5-FB46-0D22273C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E708-CFD0-4EFA-98AE-42E216AD2863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2EF1C9-C2BB-872B-2745-A23B138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6AC9D7-C801-BF0E-12BB-4923CD27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4F87-E1DE-487B-B4B4-F69988872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27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FD1F75-0101-0929-12E6-72D20CC95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F0DFB3-6298-040C-431E-280FAE9FE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CB13EA-C7A5-C73A-753E-8D92CF93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E708-CFD0-4EFA-98AE-42E216AD2863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049F52-AD1E-9461-B82D-435CA65D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1195B5-3B38-FFC1-E3B6-0B089EEC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4F87-E1DE-487B-B4B4-F69988872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03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97AE7-07BC-8F2B-2C95-9225734F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4D4E6D-08A8-D996-CF66-4892BA211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95A6DA-00C9-9C07-9CB0-4AF49FFF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E708-CFD0-4EFA-98AE-42E216AD2863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F8D20B-D753-BF9A-C144-7C9A4025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EDAE48-D33E-FD88-8F8A-BD160716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4F87-E1DE-487B-B4B4-F69988872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23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E6571-C646-099B-8414-4EC78A72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A8A7F8-66D4-97FF-C836-136403DD5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CC2650-0C9F-383D-DFA1-63F42D41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E708-CFD0-4EFA-98AE-42E216AD2863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98B9A9-AFE2-CFA0-4F44-FE93B70E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CF5340-78CB-F619-5774-FA3D09F2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4F87-E1DE-487B-B4B4-F69988872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09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67AB6-1F20-E2AA-02E1-3136B25B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3F14CB-C24D-821B-E610-22F9A8FCB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6475E2-E4E2-7B36-8F15-8FF2A0333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A6BCB5-8E4D-904C-199F-4C08F278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E708-CFD0-4EFA-98AE-42E216AD2863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1B47B8-4332-3083-10DA-F10F1186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8D0BB6-88EA-7057-8BFB-5E7422E3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4F87-E1DE-487B-B4B4-F69988872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83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685A6-B5B3-8501-58ED-7C945785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49AE6A-AF26-DE49-8A6B-FD4320CFB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8CE0A5-5B43-1C3E-CB6C-B438D8927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C6499F-6835-DB93-D90D-F07C02C13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29A588-ED26-BB58-EC38-C29C43818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B06979-737B-CEEC-F14B-58F53419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E708-CFD0-4EFA-98AE-42E216AD2863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6790F2-2637-EC9F-38F4-EB7F65BA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1D1070D-018E-5B96-1DE2-14B878D8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4F87-E1DE-487B-B4B4-F69988872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46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DF7B3-73F8-11BB-893C-AEB18D67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5FE7CF-3948-5482-33FE-2B782F40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E708-CFD0-4EFA-98AE-42E216AD2863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67BD8F-460D-E15E-5C11-DE69CEF7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6CA1F1-E85A-6AA1-7BDD-FC177A29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4F87-E1DE-487B-B4B4-F69988872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32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617625-F586-4D4C-DB85-90B4822E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E708-CFD0-4EFA-98AE-42E216AD2863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FC1313-4E12-0EF8-8628-DFEF52AC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DB28C1-4C04-435D-1332-680926E3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4F87-E1DE-487B-B4B4-F69988872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1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01DD0-992C-07B6-F9F5-CC9848AB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6EA134-3E0A-8A6A-1FE1-53D486BF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F4249A-8D70-005D-61A2-91659E088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F8C712-0039-F68B-CE23-28D7527E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E708-CFD0-4EFA-98AE-42E216AD2863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18C20A-3DDD-DC57-949D-0F3A4004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9027BF-7223-68FD-6983-35375CC3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4F87-E1DE-487B-B4B4-F69988872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47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CB220-A13E-3DAA-3FDF-CEDD4509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3270ADB-A72E-E43F-6F5E-0EA19300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CC3080-05A5-55C8-C879-E8FDC3144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C90532-FEE6-D779-CEA4-8D861053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E708-CFD0-4EFA-98AE-42E216AD2863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EA06F8-997B-D93C-FB41-5B466680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B95105-6A39-81AE-019F-2C050B5B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4F87-E1DE-487B-B4B4-F69988872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02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80C9119-2E56-DD7F-8098-07A8BA68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1D1B06-3640-3570-4B02-15C06E4F5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EBA4B9-B440-284A-5092-941A5B415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8E708-CFD0-4EFA-98AE-42E216AD2863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B17E65-1663-183A-725D-13153B15F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2A3FDF-2FCB-2063-2CEC-8E2C9132C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94F87-E1DE-487B-B4B4-F69988872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37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D8454-FB29-37AB-D8BD-977C44FB0F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F8BAA-CADE-1C4A-8F99-3DB117C41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AAC8715E-84F9-47D3-B1B2-82F2E28285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AAC8715E-84F9-47D3-B1B2-82F2E28285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7432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CE3E1128-CD28-4195-A481-5CDD5E18B3F7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B70AA46F-B797-49AE-8A7E-DA663FDB4B2E&quot;"/>
    <we:property name="reportUrl" value="&quot;/groups/me/reports/f4ecdee7-1dd2-49ae-bdca-260f71dfaba4/ReportSection&quot;"/>
    <we:property name="reportName" value="&quot;dio.me-Desafio 1&quot;"/>
    <we:property name="reportState" value="&quot;CONNECTED&quot;"/>
    <we:property name="embedUrl" value="&quot;/reportEmbed?reportId=f4ecdee7-1dd2-49ae-bdca-260f71dfaba4&amp;config=eyJjbHVzdGVyVXJsIjoiaHR0cHM6Ly9XQUJJLUJSQVpJTC1TT1VUSC1CLVBSSU1BUlktcmVkaXJlY3QuYW5hbHlzaXMud2luZG93cy5uZXQiLCJlbWJlZEZlYXR1cmVzIjp7Im1vZGVybkVtYmVkIjp0cnVlLCJ1c2FnZU1ldHJpY3NWTmV4dCI6dHJ1ZX19&amp;disableSensitivityBanner=true&quot;"/>
    <we:property name="pageName" value="&quot;ReportSection&quot;"/>
    <we:property name="pageDisplayName" value="&quot;Página 1&quot;"/>
    <we:property name="datasetId" value="&quot;51506d56-82fa-4d20-94bc-f79bf72e951d&quot;"/>
    <we:property name="backgroundColor" value="&quot;#FFFFFF&quot;"/>
    <we:property name="bookmark" value="&quot;H4sIAAAAAAAAA+1Y227bOBD9FUPPiqGbb3lLnQQb1LswkiD7sAgKShzJbGlSJalsvYF/qL+xP7ZDUnLi1mlat0DSdF8Eajgazpw5MyR1G1Cma05Wf5AlBIfBmaCsIFSqXhyEgfDCV1K+WxL1rhyn5XCYk1FKyCCHJE9yqyVrw6TQweFtYIiqwFwx3RBuLaLwr+swIJzPSWXfSsI1hEENSktBOPsHvDJOGdXAOgzgQ82lItbkhSEGrNkbVMd3dCXup7giKQy7gQsojJeeQy2V6d7DQPuRc2l7zhpzC06lMIQJNGxlg3hYZMMxjJJJlsZRNkyjwspLxk2rkq9OPtQK48EoV7WF5YjeEFEADZzTCrRuV/iNgSKqWKxmcAPcSk52z38+NVcSsTGrK6KYx0A2qoDPFb38HEo3JQwzaA39FegSs3iuEcs2qRtj6Gm3AIqPLbpW7Z4/7fh9w0iPQo8SQ7ypNpTgSEj3vpB/TxWgBRocRutwA8oURZVUSCL+S+Hy+78f9Q5grlGimah4y/M7Al56vDRnBShbRflb5Kij2hKwiuygAiSo/QhJV3sHGeg7Ym6PrroqScLgVMml+6wN1SZjg8ZMYnZslJck5/CGxjSKYBIflMMoP8giyA4mJC8PSprSUVxMolEZ4efeYQwpDP5cgAJnHsuIsq6yzsR2PnSrwpuleCRTXTrRUQvivWx4wuGiV4Q3rqGgzRkzHphbL0a9JIqzmdW8XuNj7R9dq0B7b+/1hI2pl83JtlZfdpBt4dlCK0ixAHrqCuLYb2tnBpY+0Yxax3SBq5254VQua/RDe/fv3l4zYUvXrlAaP/UVBP6u4tpJ+TA4Z9XCefAFuq+t4vYebqcCWzHYfYnQ3UbqYVCSu1FXA6jGLZJ+9n0DaoUROY273PVtPP1N1vo7ctK3TqMxphEuTmpt+5/d0lFEwYHzGlbf0BF+PKDOuzkTonPNlsZ3ROyY90DI2+ugkpLSpbIDo2tBouEcmbtgnCoQLVO3VR7sd+msi+pSVrjFbJZre1+W0UE+SZNsBEVEBlkyysf7n2qOqkpBRbpmv526b0vpJ13hXqZ6F8Ty00pPG9Ge2aJ9Dxw/yisc0qYw++zvNYPpgiiztcPjR1JRUK9WDvljprrjKW7dJ88HdUuunRtoC/pqj3L+GpSvXVeLSpJAOS4n2SAdF2lWTobxM6evxbE3RzLCJ2DGPzGFCeo+fw5/Cfqn5fF4kGfJYIzNNxokgwSiNCkf5fH/96gHiuWXvHUfM7IfKE+3fTx5x7uAaokHqX06XsEbjaUJ1Puys/k93k9eMiG7Mn3ZUfqycz8TrHjXLxrZGF2TAuZEwI7/NO4KRoG2Y/XAbc79FvW3Obfaf+UgbHeXFQAA&quot;"/>
    <we:property name="initialStateBookmark" value="&quot;H4sIAAAAAAAAA+1YzW7bOBB+FYNnx5Bk+S8310mwQZzWSILsYREUtDiSWdCkSlLZegO/0L7GvtgOScmJW6dp3QLJpnsRqOFoOPPNN0NSd4RxUwq6ekuXQA7JqWQ8o0zpVkzaRAbhm3fvzs7HF2fv347Pj1GsSsuVNOTwjliqC7DX3FRUOBMo/OOmTagQM1q4t5wKA21SgjZKUsH/gqCMU1ZXsG4T+FQKpakzeWmpBWf2FtXxHdeOO11ckWaW38IlZDZIL6BU2jbvbWLCyLu0PeeM+QUnSlrKJRp2sl7cz9L+EAbJKO3GUdrvRpmT51zYWmW+Ov5UaowHo1yVDocxu6UyA0a80xqMqVf4jYOmOluspnALwkmOd89/OTXTCrGxq2uqecBAVTqDLxWD/AJyPyUtt2gN/ZXoEnd4rhHLOosbY+hpswCKjxy6Tu2BP/X4Y8Vpi0GLUUuDqToUMpbKvy/UnxMNaIGRw2jd3oAyQVGhNLJG/FK4nP/zt9kBzA1KDJeFqHl+T8CrgJcRPAPtqmj+ATnqqbYErCI3KAAJ6j5C0pXBQQ7mnpjbo+umSpI2OdFq6T+rQ3XJ2KAxVZgdF+UVnQt4z2IWRTCKD/J+ND9II0gPRnSeH+SsywZxNooGeYSfB4cxpDb5fQEavHksI8abyjqV2/kwtYqolvKJTDXpREcdiA+yEQiHi15TUfmGgjan3AZg7oIY9ZIoTqdO82aNj3V4NK0C7X140BM2pl43J+tafd1B1oXnCi2j2QLYiS+Io7CPnVpYhkRz5hwzGa526ocTtSzRDxPcv38749KVrlsht2HqGwj8Q8W1k/JtcsGLhffgK3RfO8XtTdtNEVcx2H2pNM1GGmDQSvhRUwOoJhySYfZjBXqFEXmN+9x1XDydTdY6O3LScU6jMW4QLkFL4/qf29JRxMCDcwar7+gIPx9Q792MS9m45krjByL2zHsk5O11UEkr5VPZgNG0IFkJgcxdcME0yJqp2yqP9rvutInqShW4xWyWq3tfmrLefNRN0gFkEe2lyWA+3P9UMy4KDQVtmv126r4vpZ91hQeZal1Sx08nPalkfWaL9j1w/CyvcMiqzO6zv5ccJguq7dYOjx8pzUC/WXnkj7hujqe4dR+/HNQduXZuoDXoqz3K+VtQvvFdLcppAvkwH6W97jDrpvmoH79w+jocWzMkI3wGZvwfpjBF3ZfP4a9B/7w8HvbmadIbYvONekkvgaib5E/y+P971CPF8kveuo843Q+U59s+nr3jXUKxxIPUPh0vE5XB0gQWfNnZ/J7uJ6+ZkE2Zvu4oQ9n5nwlOvOsXjaqsKWkGMyphx38afwVjwOqxfuQ253+LEr8IEpHjPeeJD9w5P9z+vHf/AmjqVyS4FQAA&quot;"/>
    <we:property name="isFiltersActionButtonVisible" value="true"/>
    <we:property name="reportEmbeddedTime" value="&quot;2023-05-20T21:21:02.939Z&quot;"/>
    <we:property name="creatorTenantId" value="&quot;235fc6ff-412b-496f-996c-820fd545a8cb&quot;"/>
    <we:property name="creatorUserId" value="&quot;10032002A3941848&quot;"/>
    <we:property name="creatorSessionId" value="&quot;81a36f8c-2c97-446c-9957-8f48f4b816be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Ewerton Neto</dc:creator>
  <cp:lastModifiedBy>Ewerton Neto</cp:lastModifiedBy>
  <cp:revision>1</cp:revision>
  <dcterms:created xsi:type="dcterms:W3CDTF">2023-05-20T21:16:03Z</dcterms:created>
  <dcterms:modified xsi:type="dcterms:W3CDTF">2023-05-20T21:22:51Z</dcterms:modified>
</cp:coreProperties>
</file>