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72" r:id="rId4"/>
    <p:sldId id="273" r:id="rId5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3200" b="0" i="0" u="none" strike="noStrike" cap="none" spc="32" normalizeH="0" baseline="0">
        <a:ln>
          <a:noFill/>
        </a:ln>
        <a:solidFill>
          <a:srgbClr val="5C5C5C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3429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3200" b="0" i="0" u="none" strike="noStrike" cap="none" spc="32" normalizeH="0" baseline="0">
        <a:ln>
          <a:noFill/>
        </a:ln>
        <a:solidFill>
          <a:srgbClr val="5C5C5C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3200" b="0" i="0" u="none" strike="noStrike" cap="none" spc="32" normalizeH="0" baseline="0">
        <a:ln>
          <a:noFill/>
        </a:ln>
        <a:solidFill>
          <a:srgbClr val="5C5C5C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10287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3200" b="0" i="0" u="none" strike="noStrike" cap="none" spc="32" normalizeH="0" baseline="0">
        <a:ln>
          <a:noFill/>
        </a:ln>
        <a:solidFill>
          <a:srgbClr val="5C5C5C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3200" b="0" i="0" u="none" strike="noStrike" cap="none" spc="32" normalizeH="0" baseline="0">
        <a:ln>
          <a:noFill/>
        </a:ln>
        <a:solidFill>
          <a:srgbClr val="5C5C5C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7145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3200" b="0" i="0" u="none" strike="noStrike" cap="none" spc="32" normalizeH="0" baseline="0">
        <a:ln>
          <a:noFill/>
        </a:ln>
        <a:solidFill>
          <a:srgbClr val="5C5C5C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2057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3200" b="0" i="0" u="none" strike="noStrike" cap="none" spc="32" normalizeH="0" baseline="0">
        <a:ln>
          <a:noFill/>
        </a:ln>
        <a:solidFill>
          <a:srgbClr val="5C5C5C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24003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3200" b="0" i="0" u="none" strike="noStrike" cap="none" spc="32" normalizeH="0" baseline="0">
        <a:ln>
          <a:noFill/>
        </a:ln>
        <a:solidFill>
          <a:srgbClr val="5C5C5C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2743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3200" b="0" i="0" u="none" strike="noStrike" cap="none" spc="32" normalizeH="0" baseline="0">
        <a:ln>
          <a:noFill/>
        </a:ln>
        <a:solidFill>
          <a:srgbClr val="5C5C5C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2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85F3C6-DB00-FC41-8725-4DC151B1A333}" v="271" dt="2023-06-01T21:31:17.110"/>
    <p1510:client id="{9180C2EE-E3B4-4E48-A6BF-8AAC16C08CA9}" v="634" dt="2023-06-01T22:22:30.788"/>
    <p1510:client id="{DD418D4A-EFAF-4E15-8C6C-E57C54F99810}" v="4" dt="2023-06-02T12:27:07.32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63"/>
  </p:normalViewPr>
  <p:slideViewPr>
    <p:cSldViewPr snapToGrid="0">
      <p:cViewPr varScale="1">
        <p:scale>
          <a:sx n="57" d="100"/>
          <a:sy n="57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80ef38d1438efc9c5420e353dd2db1a83b21d4ecb97ba7c621778635b16fc3c7::" providerId="AD" clId="Web-{9180C2EE-E3B4-4E48-A6BF-8AAC16C08CA9}"/>
    <pc:docChg chg="addSld modSld">
      <pc:chgData name="Guest User" userId="S::urn:spo:anon#80ef38d1438efc9c5420e353dd2db1a83b21d4ecb97ba7c621778635b16fc3c7::" providerId="AD" clId="Web-{9180C2EE-E3B4-4E48-A6BF-8AAC16C08CA9}" dt="2023-06-01T22:22:30.788" v="370" actId="20577"/>
      <pc:docMkLst>
        <pc:docMk/>
      </pc:docMkLst>
      <pc:sldChg chg="modSp">
        <pc:chgData name="Guest User" userId="S::urn:spo:anon#80ef38d1438efc9c5420e353dd2db1a83b21d4ecb97ba7c621778635b16fc3c7::" providerId="AD" clId="Web-{9180C2EE-E3B4-4E48-A6BF-8AAC16C08CA9}" dt="2023-06-01T22:22:30.788" v="370" actId="20577"/>
        <pc:sldMkLst>
          <pc:docMk/>
          <pc:sldMk cId="0" sldId="265"/>
        </pc:sldMkLst>
        <pc:spChg chg="mod">
          <ac:chgData name="Guest User" userId="S::urn:spo:anon#80ef38d1438efc9c5420e353dd2db1a83b21d4ecb97ba7c621778635b16fc3c7::" providerId="AD" clId="Web-{9180C2EE-E3B4-4E48-A6BF-8AAC16C08CA9}" dt="2023-06-01T22:22:30.788" v="370" actId="20577"/>
          <ac:spMkLst>
            <pc:docMk/>
            <pc:sldMk cId="0" sldId="265"/>
            <ac:spMk id="260" creationId="{00000000-0000-0000-0000-000000000000}"/>
          </ac:spMkLst>
        </pc:spChg>
      </pc:sldChg>
      <pc:sldChg chg="addSp modSp new">
        <pc:chgData name="Guest User" userId="S::urn:spo:anon#80ef38d1438efc9c5420e353dd2db1a83b21d4ecb97ba7c621778635b16fc3c7::" providerId="AD" clId="Web-{9180C2EE-E3B4-4E48-A6BF-8AAC16C08CA9}" dt="2023-06-01T22:07:33.607" v="179" actId="20577"/>
        <pc:sldMkLst>
          <pc:docMk/>
          <pc:sldMk cId="1759356973" sldId="266"/>
        </pc:sldMkLst>
        <pc:spChg chg="mod">
          <ac:chgData name="Guest User" userId="S::urn:spo:anon#80ef38d1438efc9c5420e353dd2db1a83b21d4ecb97ba7c621778635b16fc3c7::" providerId="AD" clId="Web-{9180C2EE-E3B4-4E48-A6BF-8AAC16C08CA9}" dt="2023-06-01T22:02:58.576" v="38" actId="20577"/>
          <ac:spMkLst>
            <pc:docMk/>
            <pc:sldMk cId="1759356973" sldId="266"/>
            <ac:spMk id="2" creationId="{8737B1CC-2FFB-6728-866F-A606DA60A505}"/>
          </ac:spMkLst>
        </pc:spChg>
        <pc:spChg chg="add mod">
          <ac:chgData name="Guest User" userId="S::urn:spo:anon#80ef38d1438efc9c5420e353dd2db1a83b21d4ecb97ba7c621778635b16fc3c7::" providerId="AD" clId="Web-{9180C2EE-E3B4-4E48-A6BF-8AAC16C08CA9}" dt="2023-06-01T22:07:33.607" v="179" actId="20577"/>
          <ac:spMkLst>
            <pc:docMk/>
            <pc:sldMk cId="1759356973" sldId="266"/>
            <ac:spMk id="4" creationId="{D6B17220-D9E2-E6F0-64FA-A15C953887EA}"/>
          </ac:spMkLst>
        </pc:spChg>
        <pc:picChg chg="add mod">
          <ac:chgData name="Guest User" userId="S::urn:spo:anon#80ef38d1438efc9c5420e353dd2db1a83b21d4ecb97ba7c621778635b16fc3c7::" providerId="AD" clId="Web-{9180C2EE-E3B4-4E48-A6BF-8AAC16C08CA9}" dt="2023-06-01T22:06:06.260" v="65" actId="14100"/>
          <ac:picMkLst>
            <pc:docMk/>
            <pc:sldMk cId="1759356973" sldId="266"/>
            <ac:picMk id="3" creationId="{882B3A07-B155-7D09-1004-00DA351D6AA7}"/>
          </ac:picMkLst>
        </pc:picChg>
      </pc:sldChg>
      <pc:sldChg chg="addSp delSp modSp add replId">
        <pc:chgData name="Guest User" userId="S::urn:spo:anon#80ef38d1438efc9c5420e353dd2db1a83b21d4ecb97ba7c621778635b16fc3c7::" providerId="AD" clId="Web-{9180C2EE-E3B4-4E48-A6BF-8AAC16C08CA9}" dt="2023-06-01T22:12:10.498" v="360" actId="1076"/>
        <pc:sldMkLst>
          <pc:docMk/>
          <pc:sldMk cId="2319428342" sldId="267"/>
        </pc:sldMkLst>
        <pc:spChg chg="mod">
          <ac:chgData name="Guest User" userId="S::urn:spo:anon#80ef38d1438efc9c5420e353dd2db1a83b21d4ecb97ba7c621778635b16fc3c7::" providerId="AD" clId="Web-{9180C2EE-E3B4-4E48-A6BF-8AAC16C08CA9}" dt="2023-06-01T22:07:48.716" v="189" actId="20577"/>
          <ac:spMkLst>
            <pc:docMk/>
            <pc:sldMk cId="2319428342" sldId="267"/>
            <ac:spMk id="2" creationId="{8737B1CC-2FFB-6728-866F-A606DA60A505}"/>
          </ac:spMkLst>
        </pc:spChg>
        <pc:spChg chg="mod">
          <ac:chgData name="Guest User" userId="S::urn:spo:anon#80ef38d1438efc9c5420e353dd2db1a83b21d4ecb97ba7c621778635b16fc3c7::" providerId="AD" clId="Web-{9180C2EE-E3B4-4E48-A6BF-8AAC16C08CA9}" dt="2023-06-01T22:12:10.498" v="360" actId="1076"/>
          <ac:spMkLst>
            <pc:docMk/>
            <pc:sldMk cId="2319428342" sldId="267"/>
            <ac:spMk id="4" creationId="{D6B17220-D9E2-E6F0-64FA-A15C953887EA}"/>
          </ac:spMkLst>
        </pc:spChg>
        <pc:picChg chg="del">
          <ac:chgData name="Guest User" userId="S::urn:spo:anon#80ef38d1438efc9c5420e353dd2db1a83b21d4ecb97ba7c621778635b16fc3c7::" providerId="AD" clId="Web-{9180C2EE-E3B4-4E48-A6BF-8AAC16C08CA9}" dt="2023-06-01T22:08:25.124" v="216"/>
          <ac:picMkLst>
            <pc:docMk/>
            <pc:sldMk cId="2319428342" sldId="267"/>
            <ac:picMk id="3" creationId="{882B3A07-B155-7D09-1004-00DA351D6AA7}"/>
          </ac:picMkLst>
        </pc:picChg>
        <pc:picChg chg="add mod">
          <ac:chgData name="Guest User" userId="S::urn:spo:anon#80ef38d1438efc9c5420e353dd2db1a83b21d4ecb97ba7c621778635b16fc3c7::" providerId="AD" clId="Web-{9180C2EE-E3B4-4E48-A6BF-8AAC16C08CA9}" dt="2023-06-01T22:10:51.508" v="276" actId="14100"/>
          <ac:picMkLst>
            <pc:docMk/>
            <pc:sldMk cId="2319428342" sldId="267"/>
            <ac:picMk id="5" creationId="{59CD879C-EE3D-76FF-C6D7-AA5D91FF245F}"/>
          </ac:picMkLst>
        </pc:picChg>
      </pc:sldChg>
    </pc:docChg>
  </pc:docChgLst>
  <pc:docChgLst>
    <pc:chgData name="Guest User" userId="S::urn:spo:anon#80ef38d1438efc9c5420e353dd2db1a83b21d4ecb97ba7c621778635b16fc3c7::" providerId="AD" clId="Web-{DD418D4A-EFAF-4E15-8C6C-E57C54F99810}"/>
    <pc:docChg chg="modSld">
      <pc:chgData name="Guest User" userId="S::urn:spo:anon#80ef38d1438efc9c5420e353dd2db1a83b21d4ecb97ba7c621778635b16fc3c7::" providerId="AD" clId="Web-{DD418D4A-EFAF-4E15-8C6C-E57C54F99810}" dt="2023-06-02T12:27:07.322" v="1" actId="20577"/>
      <pc:docMkLst>
        <pc:docMk/>
      </pc:docMkLst>
      <pc:sldChg chg="modSp">
        <pc:chgData name="Guest User" userId="S::urn:spo:anon#80ef38d1438efc9c5420e353dd2db1a83b21d4ecb97ba7c621778635b16fc3c7::" providerId="AD" clId="Web-{DD418D4A-EFAF-4E15-8C6C-E57C54F99810}" dt="2023-06-02T12:27:07.322" v="1" actId="20577"/>
        <pc:sldMkLst>
          <pc:docMk/>
          <pc:sldMk cId="0" sldId="257"/>
        </pc:sldMkLst>
        <pc:spChg chg="mod">
          <ac:chgData name="Guest User" userId="S::urn:spo:anon#80ef38d1438efc9c5420e353dd2db1a83b21d4ecb97ba7c621778635b16fc3c7::" providerId="AD" clId="Web-{DD418D4A-EFAF-4E15-8C6C-E57C54F99810}" dt="2023-06-02T12:27:07.322" v="1" actId="20577"/>
          <ac:spMkLst>
            <pc:docMk/>
            <pc:sldMk cId="0" sldId="257"/>
            <ac:spMk id="18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"/>
          <p:cNvSpPr/>
          <p:nvPr/>
        </p:nvSpPr>
        <p:spPr>
          <a:xfrm>
            <a:off x="762023" y="3683001"/>
            <a:ext cx="15834857" cy="3"/>
          </a:xfrm>
          <a:prstGeom prst="line">
            <a:avLst/>
          </a:prstGeom>
          <a:ln w="38100" cap="rnd">
            <a:solidFill>
              <a:srgbClr val="A4354C"/>
            </a:solidFill>
            <a:custDash>
              <a:ds d="100000" sp="200000"/>
            </a:custDash>
          </a:ln>
        </p:spPr>
        <p:txBody>
          <a:bodyPr lIns="67735" tIns="67735" rIns="67735" bIns="67735" anchor="ctr"/>
          <a:lstStyle/>
          <a:p>
            <a:pPr defTabSz="609630">
              <a:spcBef>
                <a:spcPts val="0"/>
              </a:spcBef>
              <a:defRPr sz="1200" spc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762024" y="571500"/>
            <a:ext cx="15816216" cy="337577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6134"/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2024" y="3898900"/>
            <a:ext cx="15816216" cy="3263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64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64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64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64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6400">
                <a:solidFill>
                  <a:srgbClr val="74767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4" name="LogoFisica_2019.png" descr="LogoFisica_20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8297" y="7017400"/>
            <a:ext cx="2104112" cy="15780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LogoInfnTransparent.png" descr="LogoInfnTranspar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824" y="7313387"/>
            <a:ext cx="3435513" cy="185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droppedImage.tiff" descr="droppedImage.tiff"/>
          <p:cNvPicPr>
            <a:picLocks noChangeAspect="1"/>
          </p:cNvPicPr>
          <p:nvPr/>
        </p:nvPicPr>
        <p:blipFill>
          <a:blip r:embed="rId4"/>
          <a:srcRect b="10000"/>
          <a:stretch>
            <a:fillRect/>
          </a:stretch>
        </p:blipFill>
        <p:spPr>
          <a:xfrm>
            <a:off x="5469634" y="7086600"/>
            <a:ext cx="3362412" cy="2171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droppedImage.pdf" descr="dropped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849" y="7145024"/>
            <a:ext cx="3713613" cy="2149152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UNIVERSITÀ  DI PAVIA"/>
          <p:cNvSpPr txBox="1"/>
          <p:nvPr/>
        </p:nvSpPr>
        <p:spPr>
          <a:xfrm>
            <a:off x="13932118" y="8479618"/>
            <a:ext cx="2418635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 algn="ctr">
              <a:defRPr sz="2100" spc="21">
                <a:solidFill>
                  <a:srgbClr val="A4354C"/>
                </a:solidFill>
              </a:defRPr>
            </a:pPr>
            <a:r>
              <a:rPr sz="2800"/>
              <a:t>UNIVERSITÀ </a:t>
            </a:r>
            <a:br>
              <a:rPr sz="2800"/>
            </a:br>
            <a:r>
              <a:rPr sz="2800"/>
              <a:t>DI PAVIA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136722" y="9189157"/>
            <a:ext cx="394339" cy="430824"/>
          </a:xfrm>
          <a:prstGeom prst="rect">
            <a:avLst/>
          </a:prstGeom>
        </p:spPr>
        <p:txBody>
          <a:bodyPr/>
          <a:lstStyle>
            <a:lvl1pPr>
              <a:defRPr sz="2133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567216" y="9185370"/>
            <a:ext cx="750205" cy="738792"/>
          </a:xfrm>
          <a:prstGeom prst="rect">
            <a:avLst/>
          </a:prstGeom>
        </p:spPr>
        <p:txBody>
          <a:bodyPr/>
          <a:lstStyle>
            <a:lvl1pPr algn="ctr">
              <a:defRPr sz="4134">
                <a:solidFill>
                  <a:srgbClr val="000000"/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Line"/>
          <p:cNvSpPr/>
          <p:nvPr/>
        </p:nvSpPr>
        <p:spPr>
          <a:xfrm>
            <a:off x="338411" y="812520"/>
            <a:ext cx="16612347" cy="1"/>
          </a:xfrm>
          <a:prstGeom prst="line">
            <a:avLst/>
          </a:prstGeom>
          <a:ln w="38160">
            <a:solidFill>
              <a:srgbClr val="3465A4"/>
            </a:solidFill>
            <a:miter/>
          </a:ln>
        </p:spPr>
        <p:txBody>
          <a:bodyPr lIns="60961" rIns="60961"/>
          <a:lstStyle/>
          <a:p>
            <a:pPr defTabSz="1219261">
              <a:spcBef>
                <a:spcPts val="0"/>
              </a:spcBef>
              <a:defRPr sz="1800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pic>
        <p:nvPicPr>
          <p:cNvPr id="118" name="image6.png" descr="imag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4" y="9214920"/>
            <a:ext cx="1966141" cy="50256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575484" y="9017268"/>
            <a:ext cx="739944" cy="728531"/>
          </a:xfrm>
          <a:prstGeom prst="rect">
            <a:avLst/>
          </a:prstGeom>
        </p:spPr>
        <p:txBody>
          <a:bodyPr lIns="45719" tIns="45719" rIns="45719" bIns="45719" anchor="ctr"/>
          <a:lstStyle>
            <a:lvl1pPr defTabSz="1219261">
              <a:defRPr sz="4134">
                <a:solidFill>
                  <a:srgbClr val="000000"/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xfrm>
            <a:off x="762024" y="571500"/>
            <a:ext cx="15816216" cy="5181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6134">
                <a:solidFill>
                  <a:srgbClr val="B2284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129940" y="9189157"/>
            <a:ext cx="394339" cy="430824"/>
          </a:xfrm>
          <a:prstGeom prst="rect">
            <a:avLst/>
          </a:prstGeom>
        </p:spPr>
        <p:txBody>
          <a:bodyPr/>
          <a:lstStyle>
            <a:lvl1pPr>
              <a:defRPr sz="2133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ne"/>
          <p:cNvSpPr/>
          <p:nvPr/>
        </p:nvSpPr>
        <p:spPr>
          <a:xfrm>
            <a:off x="762024" y="1574800"/>
            <a:ext cx="15816216" cy="0"/>
          </a:xfrm>
          <a:prstGeom prst="line">
            <a:avLst/>
          </a:prstGeom>
          <a:ln w="38100" cap="rnd">
            <a:solidFill>
              <a:srgbClr val="B2284A"/>
            </a:solidFill>
            <a:custDash>
              <a:ds d="100000" sp="200000"/>
            </a:custDash>
          </a:ln>
        </p:spPr>
        <p:txBody>
          <a:bodyPr lIns="0" tIns="0" rIns="0" bIns="0"/>
          <a:lstStyle/>
          <a:p>
            <a:pPr defTabSz="609630">
              <a:spcBef>
                <a:spcPts val="0"/>
              </a:spcBef>
              <a:defRPr sz="1200" spc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2284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57905" y="9080500"/>
            <a:ext cx="613951" cy="677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57905" y="9067800"/>
            <a:ext cx="613951" cy="677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"/>
          <p:cNvSpPr/>
          <p:nvPr/>
        </p:nvSpPr>
        <p:spPr>
          <a:xfrm>
            <a:off x="762024" y="1574800"/>
            <a:ext cx="15816216" cy="0"/>
          </a:xfrm>
          <a:prstGeom prst="line">
            <a:avLst/>
          </a:prstGeom>
          <a:ln w="38100" cap="rnd">
            <a:solidFill>
              <a:srgbClr val="B2284A"/>
            </a:solidFill>
            <a:custDash>
              <a:ds d="100000" sp="200000"/>
            </a:custDash>
          </a:ln>
        </p:spPr>
        <p:txBody>
          <a:bodyPr lIns="0" tIns="0" rIns="0" bIns="0"/>
          <a:lstStyle/>
          <a:p>
            <a:pPr defTabSz="609630">
              <a:spcBef>
                <a:spcPts val="0"/>
              </a:spcBef>
              <a:defRPr sz="1200" spc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2284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57905" y="9080500"/>
            <a:ext cx="613951" cy="677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ine"/>
          <p:cNvSpPr/>
          <p:nvPr/>
        </p:nvSpPr>
        <p:spPr>
          <a:xfrm>
            <a:off x="762024" y="1574800"/>
            <a:ext cx="15816216" cy="0"/>
          </a:xfrm>
          <a:prstGeom prst="line">
            <a:avLst/>
          </a:prstGeom>
          <a:ln w="38100" cap="rnd">
            <a:solidFill>
              <a:srgbClr val="B2284A"/>
            </a:solidFill>
            <a:custDash>
              <a:ds d="100000" sp="200000"/>
            </a:custDash>
          </a:ln>
        </p:spPr>
        <p:txBody>
          <a:bodyPr lIns="0" tIns="0" rIns="0" bIns="0"/>
          <a:lstStyle/>
          <a:p>
            <a:pPr defTabSz="609630">
              <a:spcBef>
                <a:spcPts val="0"/>
              </a:spcBef>
              <a:defRPr sz="1200" spc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2284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57905" y="9080500"/>
            <a:ext cx="613951" cy="677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"/>
          <p:cNvSpPr>
            <a:spLocks noGrp="1"/>
          </p:cNvSpPr>
          <p:nvPr>
            <p:ph type="body" sz="half" idx="21"/>
          </p:nvPr>
        </p:nvSpPr>
        <p:spPr>
          <a:xfrm>
            <a:off x="0" y="5422900"/>
            <a:ext cx="17340263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 Bold"/>
                <a:sym typeface="DIN Alternate Bold"/>
              </a:defRPr>
            </a:lvl1pPr>
          </a:lstStyle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 flipV="1">
            <a:off x="762023" y="7619996"/>
            <a:ext cx="1583315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67735" tIns="67735" rIns="67735" bIns="67735" anchor="ctr"/>
          <a:lstStyle/>
          <a:p>
            <a:pPr defTabSz="609630">
              <a:spcBef>
                <a:spcPts val="0"/>
              </a:spcBef>
              <a:defRPr sz="1200" spc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762024" y="5562600"/>
            <a:ext cx="15816216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6134">
                <a:solidFill>
                  <a:srgbClr val="5C5C5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24" y="7670800"/>
            <a:ext cx="15816216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64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64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64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64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6400">
                <a:solidFill>
                  <a:srgbClr val="74767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142004" y="9194800"/>
            <a:ext cx="394339" cy="430824"/>
          </a:xfrm>
          <a:prstGeom prst="rect">
            <a:avLst/>
          </a:prstGeom>
        </p:spPr>
        <p:txBody>
          <a:bodyPr/>
          <a:lstStyle>
            <a:lvl1pPr>
              <a:defRPr sz="2133"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762024" y="571500"/>
            <a:ext cx="15816216" cy="5181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6134"/>
            </a:lvl1pPr>
          </a:lstStyle>
          <a:p>
            <a:r>
              <a:t>Title Text</a:t>
            </a:r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129940" y="9189157"/>
            <a:ext cx="394339" cy="430824"/>
          </a:xfrm>
          <a:prstGeom prst="rect">
            <a:avLst/>
          </a:prstGeom>
        </p:spPr>
        <p:txBody>
          <a:bodyPr/>
          <a:lstStyle>
            <a:lvl1pPr>
              <a:defRPr sz="2133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Line"/>
          <p:cNvSpPr/>
          <p:nvPr/>
        </p:nvSpPr>
        <p:spPr>
          <a:xfrm>
            <a:off x="762024" y="1574800"/>
            <a:ext cx="15816216" cy="0"/>
          </a:xfrm>
          <a:prstGeom prst="line">
            <a:avLst/>
          </a:prstGeom>
          <a:ln w="38100" cap="rnd">
            <a:solidFill>
              <a:srgbClr val="A4354C"/>
            </a:solidFill>
            <a:custDash>
              <a:ds d="100000" sp="200000"/>
            </a:custDash>
          </a:ln>
        </p:spPr>
        <p:txBody>
          <a:bodyPr lIns="67735" tIns="67735" rIns="67735" bIns="67735" anchor="ctr"/>
          <a:lstStyle/>
          <a:p>
            <a:pPr defTabSz="609630">
              <a:spcBef>
                <a:spcPts val="0"/>
              </a:spcBef>
              <a:defRPr sz="1200" spc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ype a quote here."/>
          <p:cNvSpPr txBox="1">
            <a:spLocks noGrp="1"/>
          </p:cNvSpPr>
          <p:nvPr>
            <p:ph type="body" sz="quarter" idx="21"/>
          </p:nvPr>
        </p:nvSpPr>
        <p:spPr>
          <a:xfrm>
            <a:off x="2590879" y="3870537"/>
            <a:ext cx="13987361" cy="10874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2133"/>
              </a:spcBef>
              <a:buSzTx/>
              <a:buFontTx/>
              <a:buNone/>
              <a:defRPr sz="6400">
                <a:solidFill>
                  <a:srgbClr val="747676"/>
                </a:solidFill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65" name="-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2590879" y="7772400"/>
            <a:ext cx="13987361" cy="84619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2133"/>
              </a:spcBef>
              <a:buSzTx/>
              <a:buFontTx/>
              <a:buNone/>
              <a:defRPr sz="6400" i="1">
                <a:solidFill>
                  <a:srgbClr val="6B6D6D"/>
                </a:solidFill>
              </a:defRPr>
            </a:lvl1pPr>
          </a:lstStyle>
          <a:p>
            <a:r>
              <a:t>-Johnny Appleseed</a:t>
            </a:r>
          </a:p>
        </p:txBody>
      </p:sp>
      <p:sp>
        <p:nvSpPr>
          <p:cNvPr id="66" name="“"/>
          <p:cNvSpPr txBox="1"/>
          <p:nvPr/>
        </p:nvSpPr>
        <p:spPr>
          <a:xfrm>
            <a:off x="677354" y="1771650"/>
            <a:ext cx="2263845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7735" tIns="67735" rIns="67735" bIns="67735" anchor="ctr"/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0" b="1" spc="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r>
              <a:rPr sz="28001"/>
              <a:t>“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126716" y="9194800"/>
            <a:ext cx="394339" cy="430824"/>
          </a:xfrm>
          <a:prstGeom prst="rect">
            <a:avLst/>
          </a:prstGeom>
        </p:spPr>
        <p:txBody>
          <a:bodyPr/>
          <a:lstStyle>
            <a:lvl1pPr>
              <a:defRPr sz="2133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57905" y="9067800"/>
            <a:ext cx="613951" cy="677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ario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57905" y="9067800"/>
            <a:ext cx="613951" cy="677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2" name="Some explanations here and here and some more explanation and what about more explanations"/>
          <p:cNvSpPr txBox="1">
            <a:spLocks noGrp="1"/>
          </p:cNvSpPr>
          <p:nvPr>
            <p:ph type="body" sz="quarter" idx="21"/>
          </p:nvPr>
        </p:nvSpPr>
        <p:spPr>
          <a:xfrm>
            <a:off x="10737648" y="1854783"/>
            <a:ext cx="5827165" cy="4042517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1867"/>
              </a:spcBef>
              <a:buSzTx/>
              <a:buFontTx/>
              <a:buNone/>
              <a:defRPr spc="43"/>
            </a:lvl1pPr>
          </a:lstStyle>
          <a:p>
            <a:r>
              <a:t>Some explanations here and here and some more explanation and what about more explanations</a:t>
            </a:r>
          </a:p>
        </p:txBody>
      </p:sp>
      <p:sp>
        <p:nvSpPr>
          <p:cNvPr id="83" name="Image"/>
          <p:cNvSpPr>
            <a:spLocks noGrp="1"/>
          </p:cNvSpPr>
          <p:nvPr>
            <p:ph type="pic" sz="half" idx="22"/>
          </p:nvPr>
        </p:nvSpPr>
        <p:spPr>
          <a:xfrm>
            <a:off x="765066" y="2000060"/>
            <a:ext cx="9413956" cy="488334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The Q-x Plane"/>
          <p:cNvSpPr>
            <a:spLocks noGrp="1"/>
          </p:cNvSpPr>
          <p:nvPr>
            <p:ph type="body" sz="half" idx="23"/>
          </p:nvPr>
        </p:nvSpPr>
        <p:spPr>
          <a:xfrm>
            <a:off x="762024" y="5778500"/>
            <a:ext cx="15816216" cy="3375770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16134" cap="all">
                <a:solidFill>
                  <a:srgbClr val="A4354C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The Q-x Plane</a:t>
            </a:r>
          </a:p>
        </p:txBody>
      </p:sp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arXiv:1901.1234"/>
          <p:cNvSpPr txBox="1">
            <a:spLocks noGrp="1"/>
          </p:cNvSpPr>
          <p:nvPr>
            <p:ph type="body" sz="quarter" idx="24"/>
          </p:nvPr>
        </p:nvSpPr>
        <p:spPr>
          <a:xfrm>
            <a:off x="13533600" y="5742834"/>
            <a:ext cx="2834109" cy="55393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SzTx/>
              <a:buFontTx/>
              <a:buNone/>
              <a:defRPr sz="2933" i="1"/>
            </a:lvl1pPr>
          </a:lstStyle>
          <a:p>
            <a:r>
              <a:t>arXiv:1901.1234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Line"/>
          <p:cNvSpPr/>
          <p:nvPr/>
        </p:nvSpPr>
        <p:spPr>
          <a:xfrm>
            <a:off x="338411" y="812520"/>
            <a:ext cx="16612347" cy="1"/>
          </a:xfrm>
          <a:prstGeom prst="line">
            <a:avLst/>
          </a:prstGeom>
          <a:ln w="38160">
            <a:solidFill>
              <a:srgbClr val="3465A4"/>
            </a:solidFill>
            <a:miter/>
          </a:ln>
        </p:spPr>
        <p:txBody>
          <a:bodyPr lIns="60961" rIns="60961"/>
          <a:lstStyle/>
          <a:p>
            <a:pPr defTabSz="1219261">
              <a:spcBef>
                <a:spcPts val="0"/>
              </a:spcBef>
              <a:defRPr sz="1800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pic>
        <p:nvPicPr>
          <p:cNvPr id="94" name="image6.png" descr="imag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4" y="9214920"/>
            <a:ext cx="1966141" cy="502561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575484" y="9017268"/>
            <a:ext cx="739944" cy="728531"/>
          </a:xfrm>
          <a:prstGeom prst="rect">
            <a:avLst/>
          </a:prstGeom>
        </p:spPr>
        <p:txBody>
          <a:bodyPr lIns="45719" tIns="45719" rIns="45719" bIns="45719" anchor="ctr"/>
          <a:lstStyle>
            <a:lvl1pPr defTabSz="1219261">
              <a:defRPr sz="4134">
                <a:solidFill>
                  <a:srgbClr val="000000"/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Line"/>
          <p:cNvSpPr/>
          <p:nvPr/>
        </p:nvSpPr>
        <p:spPr>
          <a:xfrm>
            <a:off x="338411" y="812520"/>
            <a:ext cx="16612347" cy="1"/>
          </a:xfrm>
          <a:prstGeom prst="line">
            <a:avLst/>
          </a:prstGeom>
          <a:ln w="38160">
            <a:solidFill>
              <a:srgbClr val="3465A4"/>
            </a:solidFill>
            <a:miter/>
          </a:ln>
        </p:spPr>
        <p:txBody>
          <a:bodyPr lIns="60961" rIns="60961"/>
          <a:lstStyle/>
          <a:p>
            <a:pPr defTabSz="1219261">
              <a:spcBef>
                <a:spcPts val="0"/>
              </a:spcBef>
              <a:defRPr sz="1800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575484" y="9017268"/>
            <a:ext cx="739944" cy="728531"/>
          </a:xfrm>
          <a:prstGeom prst="rect">
            <a:avLst/>
          </a:prstGeom>
        </p:spPr>
        <p:txBody>
          <a:bodyPr lIns="45719" tIns="45719" rIns="45719" bIns="45719" anchor="ctr"/>
          <a:lstStyle>
            <a:lvl1pPr defTabSz="1219261">
              <a:defRPr sz="4134">
                <a:solidFill>
                  <a:srgbClr val="000000"/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62024" y="723900"/>
            <a:ext cx="15816216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57905" y="9080500"/>
            <a:ext cx="613951" cy="67723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z="3734" spc="0">
                <a:solidFill>
                  <a:srgbClr val="747676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24" y="1803400"/>
            <a:ext cx="15816216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 spd="med"/>
  <p:txStyles>
    <p:titleStyle>
      <a:lvl1pPr marL="0" marR="0" indent="0" algn="l" defTabSz="778972" rtl="0" latinLnBrk="0">
        <a:lnSpc>
          <a:spcPct val="100000"/>
        </a:lnSpc>
        <a:spcBef>
          <a:spcPts val="3067"/>
        </a:spcBef>
        <a:spcAft>
          <a:spcPts val="0"/>
        </a:spcAft>
        <a:buClrTx/>
        <a:buSzTx/>
        <a:buFontTx/>
        <a:buNone/>
        <a:tabLst/>
        <a:defRPr sz="6934" b="0" i="0" u="none" strike="noStrike" cap="all" spc="0" baseline="0">
          <a:solidFill>
            <a:srgbClr val="A4354C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457223" algn="l" defTabSz="778972" rtl="0" latinLnBrk="0">
        <a:lnSpc>
          <a:spcPct val="100000"/>
        </a:lnSpc>
        <a:spcBef>
          <a:spcPts val="3067"/>
        </a:spcBef>
        <a:spcAft>
          <a:spcPts val="0"/>
        </a:spcAft>
        <a:buClrTx/>
        <a:buSzTx/>
        <a:buFontTx/>
        <a:buNone/>
        <a:tabLst/>
        <a:defRPr sz="6934" b="0" i="0" u="none" strike="noStrike" cap="all" spc="0" baseline="0">
          <a:solidFill>
            <a:srgbClr val="A4354C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914446" algn="l" defTabSz="778972" rtl="0" latinLnBrk="0">
        <a:lnSpc>
          <a:spcPct val="100000"/>
        </a:lnSpc>
        <a:spcBef>
          <a:spcPts val="3067"/>
        </a:spcBef>
        <a:spcAft>
          <a:spcPts val="0"/>
        </a:spcAft>
        <a:buClrTx/>
        <a:buSzTx/>
        <a:buFontTx/>
        <a:buNone/>
        <a:tabLst/>
        <a:defRPr sz="6934" b="0" i="0" u="none" strike="noStrike" cap="all" spc="0" baseline="0">
          <a:solidFill>
            <a:srgbClr val="A4354C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1371669" algn="l" defTabSz="778972" rtl="0" latinLnBrk="0">
        <a:lnSpc>
          <a:spcPct val="100000"/>
        </a:lnSpc>
        <a:spcBef>
          <a:spcPts val="3067"/>
        </a:spcBef>
        <a:spcAft>
          <a:spcPts val="0"/>
        </a:spcAft>
        <a:buClrTx/>
        <a:buSzTx/>
        <a:buFontTx/>
        <a:buNone/>
        <a:tabLst/>
        <a:defRPr sz="6934" b="0" i="0" u="none" strike="noStrike" cap="all" spc="0" baseline="0">
          <a:solidFill>
            <a:srgbClr val="A4354C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1828891" algn="l" defTabSz="778972" rtl="0" latinLnBrk="0">
        <a:lnSpc>
          <a:spcPct val="100000"/>
        </a:lnSpc>
        <a:spcBef>
          <a:spcPts val="3067"/>
        </a:spcBef>
        <a:spcAft>
          <a:spcPts val="0"/>
        </a:spcAft>
        <a:buClrTx/>
        <a:buSzTx/>
        <a:buFontTx/>
        <a:buNone/>
        <a:tabLst/>
        <a:defRPr sz="6934" b="0" i="0" u="none" strike="noStrike" cap="all" spc="0" baseline="0">
          <a:solidFill>
            <a:srgbClr val="A4354C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2286114" algn="l" defTabSz="778972" rtl="0" latinLnBrk="0">
        <a:lnSpc>
          <a:spcPct val="100000"/>
        </a:lnSpc>
        <a:spcBef>
          <a:spcPts val="3067"/>
        </a:spcBef>
        <a:spcAft>
          <a:spcPts val="0"/>
        </a:spcAft>
        <a:buClrTx/>
        <a:buSzTx/>
        <a:buFontTx/>
        <a:buNone/>
        <a:tabLst/>
        <a:defRPr sz="6934" b="0" i="0" u="none" strike="noStrike" cap="all" spc="0" baseline="0">
          <a:solidFill>
            <a:srgbClr val="A4354C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2743337" algn="l" defTabSz="778972" rtl="0" latinLnBrk="0">
        <a:lnSpc>
          <a:spcPct val="100000"/>
        </a:lnSpc>
        <a:spcBef>
          <a:spcPts val="3067"/>
        </a:spcBef>
        <a:spcAft>
          <a:spcPts val="0"/>
        </a:spcAft>
        <a:buClrTx/>
        <a:buSzTx/>
        <a:buFontTx/>
        <a:buNone/>
        <a:tabLst/>
        <a:defRPr sz="6934" b="0" i="0" u="none" strike="noStrike" cap="all" spc="0" baseline="0">
          <a:solidFill>
            <a:srgbClr val="A4354C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3200560" algn="l" defTabSz="778972" rtl="0" latinLnBrk="0">
        <a:lnSpc>
          <a:spcPct val="100000"/>
        </a:lnSpc>
        <a:spcBef>
          <a:spcPts val="3067"/>
        </a:spcBef>
        <a:spcAft>
          <a:spcPts val="0"/>
        </a:spcAft>
        <a:buClrTx/>
        <a:buSzTx/>
        <a:buFontTx/>
        <a:buNone/>
        <a:tabLst/>
        <a:defRPr sz="6934" b="0" i="0" u="none" strike="noStrike" cap="all" spc="0" baseline="0">
          <a:solidFill>
            <a:srgbClr val="A4354C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3657783" algn="l" defTabSz="778972" rtl="0" latinLnBrk="0">
        <a:lnSpc>
          <a:spcPct val="100000"/>
        </a:lnSpc>
        <a:spcBef>
          <a:spcPts val="3067"/>
        </a:spcBef>
        <a:spcAft>
          <a:spcPts val="0"/>
        </a:spcAft>
        <a:buClrTx/>
        <a:buSzTx/>
        <a:buFontTx/>
        <a:buNone/>
        <a:tabLst/>
        <a:defRPr sz="6934" b="0" i="0" u="none" strike="noStrike" cap="all" spc="0" baseline="0">
          <a:solidFill>
            <a:srgbClr val="A4354C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26565" marR="0" indent="-626565" algn="l" defTabSz="778972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75000"/>
        <a:buFont typeface="Zapf Dingbats"/>
        <a:buChar char="➤"/>
        <a:tabLst/>
        <a:defRPr sz="4267" b="0" i="0" u="none" strike="noStrike" cap="none" spc="0" baseline="0">
          <a:solidFill>
            <a:srgbClr val="5C5C5C"/>
          </a:solidFill>
          <a:uFillTx/>
          <a:latin typeface="Helvetica"/>
          <a:ea typeface="Helvetica"/>
          <a:cs typeface="Helvetica"/>
          <a:sym typeface="Helvetica"/>
        </a:defRPr>
      </a:lvl1pPr>
      <a:lvl2pPr marL="1253129" marR="0" indent="-626565" algn="l" defTabSz="778972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75000"/>
        <a:buFont typeface="Zapf Dingbats"/>
        <a:buChar char="➤"/>
        <a:tabLst/>
        <a:defRPr sz="4267" b="0" i="0" u="none" strike="noStrike" cap="none" spc="0" baseline="0">
          <a:solidFill>
            <a:srgbClr val="5C5C5C"/>
          </a:solidFill>
          <a:uFillTx/>
          <a:latin typeface="Helvetica"/>
          <a:ea typeface="Helvetica"/>
          <a:cs typeface="Helvetica"/>
          <a:sym typeface="Helvetica"/>
        </a:defRPr>
      </a:lvl2pPr>
      <a:lvl3pPr marL="1879694" marR="0" indent="-626565" algn="l" defTabSz="778972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75000"/>
        <a:buFont typeface="Zapf Dingbats"/>
        <a:buChar char="➤"/>
        <a:tabLst/>
        <a:defRPr sz="4267" b="0" i="0" u="none" strike="noStrike" cap="none" spc="0" baseline="0">
          <a:solidFill>
            <a:srgbClr val="5C5C5C"/>
          </a:solidFill>
          <a:uFillTx/>
          <a:latin typeface="Helvetica"/>
          <a:ea typeface="Helvetica"/>
          <a:cs typeface="Helvetica"/>
          <a:sym typeface="Helvetica"/>
        </a:defRPr>
      </a:lvl3pPr>
      <a:lvl4pPr marL="2506259" marR="0" indent="-626565" algn="l" defTabSz="778972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75000"/>
        <a:buFont typeface="Zapf Dingbats"/>
        <a:buChar char="➤"/>
        <a:tabLst/>
        <a:defRPr sz="4267" b="0" i="0" u="none" strike="noStrike" cap="none" spc="0" baseline="0">
          <a:solidFill>
            <a:srgbClr val="5C5C5C"/>
          </a:solidFill>
          <a:uFillTx/>
          <a:latin typeface="Helvetica"/>
          <a:ea typeface="Helvetica"/>
          <a:cs typeface="Helvetica"/>
          <a:sym typeface="Helvetica"/>
        </a:defRPr>
      </a:lvl4pPr>
      <a:lvl5pPr marL="3132823" marR="0" indent="-626565" algn="l" defTabSz="778972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75000"/>
        <a:buFont typeface="Zapf Dingbats"/>
        <a:buChar char="➤"/>
        <a:tabLst/>
        <a:defRPr sz="4267" b="0" i="0" u="none" strike="noStrike" cap="none" spc="0" baseline="0">
          <a:solidFill>
            <a:srgbClr val="5C5C5C"/>
          </a:solidFill>
          <a:uFillTx/>
          <a:latin typeface="Helvetica"/>
          <a:ea typeface="Helvetica"/>
          <a:cs typeface="Helvetica"/>
          <a:sym typeface="Helvetica"/>
        </a:defRPr>
      </a:lvl5pPr>
      <a:lvl6pPr marL="3759388" marR="0" indent="-626565" algn="l" defTabSz="778972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75000"/>
        <a:buFont typeface="Zapf Dingbats"/>
        <a:buChar char="➤"/>
        <a:tabLst/>
        <a:defRPr sz="4267" b="0" i="0" u="none" strike="noStrike" cap="none" spc="0" baseline="0">
          <a:solidFill>
            <a:srgbClr val="5C5C5C"/>
          </a:solidFill>
          <a:uFillTx/>
          <a:latin typeface="Helvetica"/>
          <a:ea typeface="Helvetica"/>
          <a:cs typeface="Helvetica"/>
          <a:sym typeface="Helvetica"/>
        </a:defRPr>
      </a:lvl6pPr>
      <a:lvl7pPr marL="4385953" marR="0" indent="-626565" algn="l" defTabSz="778972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75000"/>
        <a:buFont typeface="Zapf Dingbats"/>
        <a:buChar char="➤"/>
        <a:tabLst/>
        <a:defRPr sz="4267" b="0" i="0" u="none" strike="noStrike" cap="none" spc="0" baseline="0">
          <a:solidFill>
            <a:srgbClr val="5C5C5C"/>
          </a:solidFill>
          <a:uFillTx/>
          <a:latin typeface="Helvetica"/>
          <a:ea typeface="Helvetica"/>
          <a:cs typeface="Helvetica"/>
          <a:sym typeface="Helvetica"/>
        </a:defRPr>
      </a:lvl7pPr>
      <a:lvl8pPr marL="5012517" marR="0" indent="-626565" algn="l" defTabSz="778972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75000"/>
        <a:buFont typeface="Zapf Dingbats"/>
        <a:buChar char="➤"/>
        <a:tabLst/>
        <a:defRPr sz="4267" b="0" i="0" u="none" strike="noStrike" cap="none" spc="0" baseline="0">
          <a:solidFill>
            <a:srgbClr val="5C5C5C"/>
          </a:solidFill>
          <a:uFillTx/>
          <a:latin typeface="Helvetica"/>
          <a:ea typeface="Helvetica"/>
          <a:cs typeface="Helvetica"/>
          <a:sym typeface="Helvetica"/>
        </a:defRPr>
      </a:lvl8pPr>
      <a:lvl9pPr marL="5639082" marR="0" indent="-626565" algn="l" defTabSz="778972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75000"/>
        <a:buFont typeface="Zapf Dingbats"/>
        <a:buChar char="➤"/>
        <a:tabLst/>
        <a:defRPr sz="4267" b="0" i="0" u="none" strike="noStrike" cap="none" spc="0" baseline="0">
          <a:solidFill>
            <a:srgbClr val="5C5C5C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304815" algn="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609630" algn="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914446" algn="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1219261" algn="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524076" algn="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828891" algn="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2133707" algn="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2438522" algn="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88F70C7B-7597-D2D1-4F27-01BC1CEBD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0870" y="-1213743"/>
            <a:ext cx="17742001" cy="13306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0870" y="-1776451"/>
            <a:ext cx="17742001" cy="13306502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The 2022 CFNS…"/>
          <p:cNvSpPr txBox="1">
            <a:spLocks noGrp="1"/>
          </p:cNvSpPr>
          <p:nvPr>
            <p:ph type="title"/>
          </p:nvPr>
        </p:nvSpPr>
        <p:spPr>
          <a:xfrm>
            <a:off x="2368447" y="532495"/>
            <a:ext cx="14821915" cy="721788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14547">
              <a:lnSpc>
                <a:spcPts val="21201"/>
              </a:lnSpc>
              <a:spcBef>
                <a:spcPts val="2667"/>
              </a:spcBef>
              <a:defRPr sz="11220" b="1" cap="none">
                <a:solidFill>
                  <a:srgbClr val="FAE232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b="0" dirty="0">
                <a:latin typeface="+mn-lt"/>
                <a:ea typeface="+mn-ea"/>
                <a:cs typeface="+mn-cs"/>
                <a:sym typeface="DIN Condensed Bold"/>
              </a:rPr>
              <a:t>3D structure of the nucleon in </a:t>
            </a:r>
            <a:br>
              <a:rPr lang="en-US" b="0" dirty="0">
                <a:latin typeface="+mn-lt"/>
                <a:ea typeface="+mn-ea"/>
                <a:cs typeface="+mn-cs"/>
                <a:sym typeface="DIN Condensed Bold"/>
              </a:rPr>
            </a:br>
            <a:r>
              <a:rPr lang="en-US" b="0" dirty="0">
                <a:latin typeface="+mn-lt"/>
                <a:ea typeface="+mn-ea"/>
                <a:cs typeface="+mn-cs"/>
                <a:sym typeface="DIN Condensed Bold"/>
              </a:rPr>
              <a:t>the momentum space and  </a:t>
            </a:r>
            <a:br>
              <a:rPr lang="en-US" b="0" dirty="0">
                <a:latin typeface="+mn-lt"/>
                <a:ea typeface="+mn-ea"/>
                <a:cs typeface="+mn-cs"/>
                <a:sym typeface="DIN Condensed Bold"/>
              </a:rPr>
            </a:br>
            <a:r>
              <a:rPr lang="en-US" b="0" dirty="0">
                <a:latin typeface="+mn-lt"/>
                <a:ea typeface="+mn-ea"/>
                <a:cs typeface="+mn-cs"/>
                <a:sym typeface="DIN Condensed Bold"/>
              </a:rPr>
              <a:t>  the Electron-Ion Collider</a:t>
            </a:r>
            <a:endParaRPr b="0" dirty="0">
              <a:latin typeface="+mn-lt"/>
              <a:ea typeface="+mn-ea"/>
              <a:cs typeface="+mn-cs"/>
              <a:sym typeface="DIN Condensed Bold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49899164917_eed03df6ee_c.jpg" descr="49899164917_eed03df6ee_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101" y="3103224"/>
            <a:ext cx="5501411" cy="550141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Line"/>
          <p:cNvSpPr/>
          <p:nvPr/>
        </p:nvSpPr>
        <p:spPr>
          <a:xfrm>
            <a:off x="762023" y="473999"/>
            <a:ext cx="15816216" cy="0"/>
          </a:xfrm>
          <a:prstGeom prst="line">
            <a:avLst/>
          </a:prstGeom>
          <a:ln w="38100" cap="rnd">
            <a:solidFill>
              <a:srgbClr val="B2284A"/>
            </a:solidFill>
            <a:custDash>
              <a:ds d="100000" sp="200000"/>
            </a:custDash>
          </a:ln>
        </p:spPr>
        <p:txBody>
          <a:bodyPr lIns="0" tIns="0" rIns="0" bIns="0"/>
          <a:lstStyle/>
          <a:p>
            <a:pPr defTabSz="609630">
              <a:spcBef>
                <a:spcPts val="0"/>
              </a:spcBef>
              <a:defRPr sz="1200" spc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178" name="Welcome to the 2021 CFNS Summer Scho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rPr lang="en-US" dirty="0"/>
              <a:t>The plan</a:t>
            </a:r>
            <a:endParaRPr dirty="0"/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240033" y="9130350"/>
            <a:ext cx="331822" cy="63671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450E450D-5371-4A46-F385-46A34549B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090" y="1697700"/>
            <a:ext cx="9268177" cy="7452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8000" tIns="64000" rIns="128000" bIns="64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marL="857250" indent="-857250">
              <a:buClr>
                <a:srgbClr val="B22849"/>
              </a:buClr>
              <a:buSzPct val="45000"/>
              <a:buFont typeface="Wingdings" pitchFamily="2" charset="2"/>
              <a:buChar char="q"/>
            </a:pPr>
            <a:r>
              <a:rPr lang="en-US" altLang="x-none" sz="5689" dirty="0">
                <a:solidFill>
                  <a:srgbClr val="C00000"/>
                </a:solidFill>
                <a:latin typeface="Gill Sans Light" charset="0"/>
              </a:rPr>
              <a:t>Lecture I:</a:t>
            </a:r>
          </a:p>
          <a:p>
            <a:pPr>
              <a:buClr>
                <a:srgbClr val="DD4814"/>
              </a:buClr>
              <a:buSzPct val="45000"/>
              <a:buFont typeface="Wingdings" charset="2"/>
              <a:buNone/>
            </a:pPr>
            <a:r>
              <a:rPr lang="en-US" altLang="x-none" sz="2276" dirty="0">
                <a:solidFill>
                  <a:srgbClr val="DD4814"/>
                </a:solidFill>
                <a:latin typeface="Arial" charset="0"/>
              </a:rPr>
              <a:t>     </a:t>
            </a:r>
            <a:r>
              <a:rPr lang="en-US" altLang="x-none" sz="2400" dirty="0">
                <a:solidFill>
                  <a:schemeClr val="tx1"/>
                </a:solidFill>
                <a:latin typeface="Helvetica" pitchFamily="2" charset="0"/>
              </a:rPr>
              <a:t>Structure of the nucleon</a:t>
            </a:r>
          </a:p>
          <a:p>
            <a:pPr>
              <a:buClr>
                <a:srgbClr val="DD4814"/>
              </a:buClr>
              <a:buSzPct val="45000"/>
            </a:pPr>
            <a:r>
              <a:rPr lang="en-US" altLang="x-none" sz="2400" dirty="0">
                <a:solidFill>
                  <a:schemeClr val="tx1"/>
                </a:solidFill>
                <a:latin typeface="Helvetica" pitchFamily="2" charset="0"/>
              </a:rPr>
              <a:t>	     Transverse Momentum Dependent distributions (TMDs)</a:t>
            </a:r>
          </a:p>
          <a:p>
            <a:pPr>
              <a:buClr>
                <a:srgbClr val="DD4814"/>
              </a:buClr>
              <a:buSzPct val="45000"/>
              <a:buFont typeface="Wingdings" charset="2"/>
              <a:buNone/>
            </a:pPr>
            <a:r>
              <a:rPr lang="en-US" altLang="x-none" sz="2400" dirty="0">
                <a:solidFill>
                  <a:schemeClr val="tx1"/>
                </a:solidFill>
                <a:latin typeface="Helvetica" pitchFamily="2" charset="0"/>
              </a:rPr>
              <a:t>     Semi Inclusive Deep Inelastic Scattering (SIDIS)</a:t>
            </a:r>
          </a:p>
          <a:p>
            <a:pPr>
              <a:buClr>
                <a:srgbClr val="DD4814"/>
              </a:buClr>
              <a:buSzPct val="45000"/>
            </a:pPr>
            <a:r>
              <a:rPr lang="en-US" altLang="x-none" sz="2400" dirty="0">
                <a:solidFill>
                  <a:schemeClr val="tx1"/>
                </a:solidFill>
                <a:latin typeface="Helvetica" pitchFamily="2" charset="0"/>
              </a:rPr>
              <a:t>     Calculations of SIDIS structure functions in google </a:t>
            </a:r>
            <a:r>
              <a:rPr lang="en-US" altLang="x-none" sz="2400" dirty="0" err="1">
                <a:solidFill>
                  <a:schemeClr val="tx1"/>
                </a:solidFill>
                <a:latin typeface="Helvetica" pitchFamily="2" charset="0"/>
              </a:rPr>
              <a:t>colab</a:t>
            </a:r>
            <a:endParaRPr lang="en-US" altLang="x-none" sz="2276" dirty="0">
              <a:latin typeface="Gill Sans Light" charset="0"/>
            </a:endParaRPr>
          </a:p>
          <a:p>
            <a:pPr marL="857250" indent="-857250">
              <a:buClr>
                <a:srgbClr val="B22849"/>
              </a:buClr>
              <a:buSzPct val="45000"/>
              <a:buFont typeface="Wingdings" pitchFamily="2" charset="2"/>
              <a:buChar char="q"/>
            </a:pPr>
            <a:r>
              <a:rPr lang="en-US" altLang="x-none" sz="5689" dirty="0">
                <a:solidFill>
                  <a:srgbClr val="C00000"/>
                </a:solidFill>
                <a:latin typeface="Gill Sans Light" charset="0"/>
              </a:rPr>
              <a:t>Lecture II:</a:t>
            </a:r>
            <a:endParaRPr lang="en-US" altLang="x-none" sz="2276" dirty="0">
              <a:solidFill>
                <a:srgbClr val="C00000"/>
              </a:solidFill>
              <a:latin typeface="Gill Sans Light" charset="0"/>
            </a:endParaRPr>
          </a:p>
          <a:p>
            <a:pPr>
              <a:buClr>
                <a:srgbClr val="DD4814"/>
              </a:buClr>
              <a:buSzPct val="45000"/>
              <a:buFont typeface="Wingdings" charset="2"/>
              <a:buNone/>
            </a:pPr>
            <a:r>
              <a:rPr lang="en-US" altLang="x-none" sz="2276" dirty="0">
                <a:latin typeface="Gill Sans Light" charset="0"/>
              </a:rPr>
              <a:t>     </a:t>
            </a:r>
            <a:r>
              <a:rPr lang="en-US" altLang="x-none" sz="2400" dirty="0">
                <a:solidFill>
                  <a:schemeClr val="tx1"/>
                </a:solidFill>
                <a:latin typeface="Helvetica" pitchFamily="2" charset="0"/>
              </a:rPr>
              <a:t>Solution of TMD evolution equations</a:t>
            </a:r>
          </a:p>
          <a:p>
            <a:pPr>
              <a:buClr>
                <a:srgbClr val="DD4814"/>
              </a:buClr>
              <a:buSzPct val="45000"/>
              <a:buFont typeface="Wingdings" charset="2"/>
              <a:buNone/>
            </a:pPr>
            <a:r>
              <a:rPr lang="en-US" altLang="x-none" sz="2400" dirty="0">
                <a:solidFill>
                  <a:schemeClr val="tx1"/>
                </a:solidFill>
                <a:latin typeface="Helvetica" pitchFamily="2" charset="0"/>
              </a:rPr>
              <a:t>     Collins-Soper-</a:t>
            </a:r>
            <a:r>
              <a:rPr lang="en-US" altLang="x-none" sz="2400" dirty="0" err="1">
                <a:solidFill>
                  <a:schemeClr val="tx1"/>
                </a:solidFill>
                <a:latin typeface="Helvetica" pitchFamily="2" charset="0"/>
              </a:rPr>
              <a:t>Sterman</a:t>
            </a:r>
            <a:r>
              <a:rPr lang="en-US" altLang="x-none" sz="2400" dirty="0">
                <a:solidFill>
                  <a:schemeClr val="tx1"/>
                </a:solidFill>
                <a:latin typeface="Helvetica" pitchFamily="2" charset="0"/>
              </a:rPr>
              <a:t> (CSS) formalism</a:t>
            </a:r>
          </a:p>
          <a:p>
            <a:pPr marL="857250" indent="-857250">
              <a:buClr>
                <a:srgbClr val="B22849"/>
              </a:buClr>
              <a:buSzPct val="45000"/>
              <a:buFont typeface="Wingdings" pitchFamily="2" charset="2"/>
              <a:buChar char="q"/>
            </a:pPr>
            <a:r>
              <a:rPr lang="en-US" altLang="x-none" sz="5689" dirty="0">
                <a:solidFill>
                  <a:schemeClr val="accent5">
                    <a:lumMod val="40000"/>
                    <a:lumOff val="60000"/>
                  </a:schemeClr>
                </a:solidFill>
                <a:latin typeface="Gill Sans Light" charset="0"/>
              </a:rPr>
              <a:t>Lecture III: Giuseppe </a:t>
            </a:r>
            <a:r>
              <a:rPr lang="en-US" altLang="x-none" sz="5689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Gill Sans Light" charset="0"/>
              </a:rPr>
              <a:t>Bozzi</a:t>
            </a:r>
            <a:endParaRPr lang="en-US" altLang="x-none" sz="2276" dirty="0">
              <a:solidFill>
                <a:schemeClr val="accent5">
                  <a:lumMod val="40000"/>
                  <a:lumOff val="60000"/>
                </a:schemeClr>
              </a:solidFill>
              <a:latin typeface="Gill Sans Light" charset="0"/>
            </a:endParaRPr>
          </a:p>
          <a:p>
            <a:pPr>
              <a:buClr>
                <a:srgbClr val="DD4814"/>
              </a:buClr>
              <a:buSzPct val="45000"/>
              <a:buFont typeface="Wingdings" charset="2"/>
              <a:buNone/>
            </a:pPr>
            <a:r>
              <a:rPr lang="en-US" altLang="x-none" sz="2276" dirty="0">
                <a:latin typeface="Gill Sans Light" charset="0"/>
              </a:rPr>
              <a:t>     </a:t>
            </a:r>
            <a:r>
              <a:rPr lang="en-US" altLang="x-none" sz="2400" dirty="0">
                <a:solidFill>
                  <a:schemeClr val="tx1"/>
                </a:solidFill>
                <a:latin typeface="Helvetica" pitchFamily="2" charset="0"/>
              </a:rPr>
              <a:t>Phenomenology of unpolarized TMDs</a:t>
            </a:r>
          </a:p>
          <a:p>
            <a:pPr>
              <a:buClr>
                <a:srgbClr val="DD4814"/>
              </a:buClr>
              <a:buSzPct val="45000"/>
              <a:buFont typeface="Wingdings" charset="2"/>
              <a:buNone/>
            </a:pPr>
            <a:endParaRPr lang="en-US" altLang="x-none" sz="2400" dirty="0">
              <a:solidFill>
                <a:schemeClr val="tx1"/>
              </a:solidFill>
              <a:latin typeface="Helvetica" pitchFamily="2" charset="0"/>
            </a:endParaRPr>
          </a:p>
          <a:p>
            <a:pPr>
              <a:buClr>
                <a:srgbClr val="DD4814"/>
              </a:buClr>
              <a:buSzPct val="45000"/>
              <a:buFont typeface="Wingdings" charset="2"/>
              <a:buNone/>
            </a:pPr>
            <a:endParaRPr lang="en-US" altLang="x-none" sz="2276" dirty="0">
              <a:latin typeface="Gill Sans Light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CA1FA5-C2D3-6D08-44A0-1C059432AB4A}"/>
              </a:ext>
            </a:extLst>
          </p:cNvPr>
          <p:cNvSpPr/>
          <p:nvPr/>
        </p:nvSpPr>
        <p:spPr>
          <a:xfrm>
            <a:off x="559837" y="4876800"/>
            <a:ext cx="8584164" cy="2251788"/>
          </a:xfrm>
          <a:prstGeom prst="rect">
            <a:avLst/>
          </a:prstGeom>
          <a:solidFill>
            <a:srgbClr val="B2284A">
              <a:alpha val="39000"/>
            </a:srgbClr>
          </a:solidFill>
          <a:ln w="12700" cap="flat">
            <a:solidFill>
              <a:srgbClr val="B2284A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DIN Alternate Bold"/>
              <a:ea typeface="DIN Alternate Bold"/>
              <a:cs typeface="DIN Alternate Bold"/>
              <a:sym typeface="DIN Alternate Bold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Line"/>
          <p:cNvSpPr/>
          <p:nvPr/>
        </p:nvSpPr>
        <p:spPr>
          <a:xfrm>
            <a:off x="762023" y="473999"/>
            <a:ext cx="15816216" cy="0"/>
          </a:xfrm>
          <a:prstGeom prst="line">
            <a:avLst/>
          </a:prstGeom>
          <a:ln w="38100" cap="rnd">
            <a:solidFill>
              <a:srgbClr val="B2284A"/>
            </a:solidFill>
            <a:custDash>
              <a:ds d="100000" sp="200000"/>
            </a:custDash>
          </a:ln>
        </p:spPr>
        <p:txBody>
          <a:bodyPr lIns="0" tIns="0" rIns="0" bIns="0"/>
          <a:lstStyle/>
          <a:p>
            <a:pPr defTabSz="609630">
              <a:spcBef>
                <a:spcPts val="0"/>
              </a:spcBef>
              <a:defRPr sz="1200" spc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178" name="Welcome to the 2021 CFNS Summer Scho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rPr lang="en-US" dirty="0" err="1"/>
              <a:t>Tmd</a:t>
            </a:r>
            <a:r>
              <a:rPr lang="en-US" dirty="0"/>
              <a:t> evolution equations</a:t>
            </a:r>
            <a:endParaRPr dirty="0"/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240033" y="9130350"/>
            <a:ext cx="331822" cy="63671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932041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Line"/>
          <p:cNvSpPr/>
          <p:nvPr/>
        </p:nvSpPr>
        <p:spPr>
          <a:xfrm>
            <a:off x="762023" y="473999"/>
            <a:ext cx="15816216" cy="0"/>
          </a:xfrm>
          <a:prstGeom prst="line">
            <a:avLst/>
          </a:prstGeom>
          <a:ln w="38100" cap="rnd">
            <a:solidFill>
              <a:srgbClr val="B2284A"/>
            </a:solidFill>
            <a:custDash>
              <a:ds d="100000" sp="200000"/>
            </a:custDash>
          </a:ln>
        </p:spPr>
        <p:txBody>
          <a:bodyPr lIns="0" tIns="0" rIns="0" bIns="0"/>
          <a:lstStyle/>
          <a:p>
            <a:pPr defTabSz="609630">
              <a:spcBef>
                <a:spcPts val="0"/>
              </a:spcBef>
              <a:defRPr sz="1200" spc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178" name="Welcome to the 2021 CFNS Summer Scho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rPr lang="en-US" dirty="0"/>
              <a:t>CSS solution of evolution equations</a:t>
            </a:r>
            <a:endParaRPr dirty="0"/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240033" y="9130350"/>
            <a:ext cx="331822" cy="63671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350578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 Bold"/>
            <a:ea typeface="DIN Alternate Bold"/>
            <a:cs typeface="DIN Alternate Bold"/>
            <a:sym typeface="DIN 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32" normalizeH="0" baseline="0">
            <a:ln>
              <a:noFill/>
            </a:ln>
            <a:solidFill>
              <a:srgbClr val="5C5C5C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 Bold"/>
            <a:ea typeface="DIN Alternate Bold"/>
            <a:cs typeface="DIN Alternate Bold"/>
            <a:sym typeface="DIN 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32" normalizeH="0" baseline="0">
            <a:ln>
              <a:noFill/>
            </a:ln>
            <a:solidFill>
              <a:srgbClr val="5C5C5C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11384</TotalTime>
  <Words>89</Words>
  <Application>Microsoft Macintosh PowerPoint</Application>
  <PresentationFormat>Custom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DIN Alternate Bold</vt:lpstr>
      <vt:lpstr>DIN Condensed Bold</vt:lpstr>
      <vt:lpstr>Gill Sans Light</vt:lpstr>
      <vt:lpstr>Helvetica</vt:lpstr>
      <vt:lpstr>Helvetica Neue</vt:lpstr>
      <vt:lpstr>Optima</vt:lpstr>
      <vt:lpstr>Wingdings</vt:lpstr>
      <vt:lpstr>Zapf Dingbats</vt:lpstr>
      <vt:lpstr>New_Template9</vt:lpstr>
      <vt:lpstr>3D structure of the nucleon in  the momentum space and     the Electron-Ion Collider</vt:lpstr>
      <vt:lpstr>The plan</vt:lpstr>
      <vt:lpstr>Tmd evolution equations</vt:lpstr>
      <vt:lpstr>CSS solution of evolution equations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2023 CFNS-CTEQ Summer   School</dc:title>
  <cp:lastModifiedBy>Prokudin, Alexey</cp:lastModifiedBy>
  <cp:revision>15</cp:revision>
  <dcterms:modified xsi:type="dcterms:W3CDTF">2024-06-03T01:26:16Z</dcterms:modified>
</cp:coreProperties>
</file>