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DD2C-E8F7-7E04-366F-B305F1476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E91C5-5DBE-28AB-AFC7-3839DE3E7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F81E-87C7-5DEB-6E09-59F9364E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D6D8-9623-214B-805B-C130B165B68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E1D7-B3C5-B1BE-741B-16C9AC19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4857-B6E4-709D-EC60-79FBAD52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C012-9EFD-CF40-857E-11FC0325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47-7AAD-6A4D-47FB-B2E7FCFC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2169C-55F6-D7E4-BB0A-4B1F2117B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26DF-1BBC-582C-F4AB-C6CDAA41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D6D8-9623-214B-805B-C130B165B68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6A88-E20E-CD80-8110-0D7A7677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5D78-207C-E2C9-6EC1-CDA03295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C012-9EFD-CF40-857E-11FC0325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8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706D0-6BBF-18DC-2603-A565E9ADD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AE9A6-2ECC-797A-6655-02B5C398F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BA89-C041-EBA1-684C-5CE6748F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D6D8-9623-214B-805B-C130B165B68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8941-4AF4-7130-B280-F490449A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D765-46EA-932D-73DB-5B6D953B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C012-9EFD-CF40-857E-11FC0325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6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7B2D-C380-3F10-8639-3D3AFE01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D68C-E777-217E-1E39-792743EE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A68C-71E9-C8AF-B70C-936C5322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D6D8-9623-214B-805B-C130B165B68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3B57-A151-96C2-9140-9F667ADA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C372-5454-4BA7-C5EA-70EA2D63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C012-9EFD-CF40-857E-11FC0325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50D5-A083-7D4E-2DB0-F498A31B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3E779-C178-2C89-4606-A3AEE9CC8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044C-3BFF-55D1-423B-1792AFBB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D6D8-9623-214B-805B-C130B165B68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38982-D659-6AEE-276B-79BD0AF2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9773-7334-7E90-DDD2-A14B1EAE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C012-9EFD-CF40-857E-11FC0325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1C2B-7B7D-C794-0DF9-5FC4D3E0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1B89-9676-D6D9-3374-1F382FC45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3124F-BF81-419D-CC87-7C5308502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B404-B2BC-7DE8-A0FA-1BFB0C3C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D6D8-9623-214B-805B-C130B165B68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B617C-973E-7ACD-0782-C8183FAA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699CE-266D-209D-75D8-E9021CE8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C012-9EFD-CF40-857E-11FC0325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8B82-A389-2C89-82B1-EBD8237B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85312-F656-8241-CA88-4A55E8806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A210F-1435-D18C-A4E2-F33A1F576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204A4-76D2-8ED4-6D25-6CAFFA8AE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8AB54-960F-EE0B-3DB6-5B1FB0483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6E38E-FF48-870A-CE84-691F3B97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D6D8-9623-214B-805B-C130B165B68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64224-A6AC-307B-D969-4426ADF0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AF8F2-80C1-F581-00D9-1B92A23F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C012-9EFD-CF40-857E-11FC0325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EF7C-22CA-8947-C54A-D92E8717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78EE1-1BCD-BE2A-BEDE-F6AA61F5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D6D8-9623-214B-805B-C130B165B68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B219E-D86E-892F-DF48-16F0DA16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D5F6F-ED83-7BEA-4B29-FF931C3B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C012-9EFD-CF40-857E-11FC0325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8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F25B4-2D23-C100-3711-1EF16010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D6D8-9623-214B-805B-C130B165B68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4ED80-50B3-434F-C2AB-ED957E95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A91DD-853B-BB19-97F1-5B6E95C8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C012-9EFD-CF40-857E-11FC0325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BEE8-631A-7087-2B39-879ECB35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D27A-5110-ABA6-E0CD-04158641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BEFCF-3673-9B8A-BDB8-E99ADB62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F6F59-6E74-A8DD-178C-8283032F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D6D8-9623-214B-805B-C130B165B68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C930E-E064-AE25-079C-20B0704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343C7-ADDC-3E0B-AB2A-3D0AE9C5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C012-9EFD-CF40-857E-11FC0325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22A6-8FED-76A1-65B5-9AF8214E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8010A-F6C2-F2F3-1435-5075C00B6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5ACF4-5EB1-FFA3-92AF-36480F8F0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0FDF-1D08-C189-3BC3-A3C6E0FD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D6D8-9623-214B-805B-C130B165B68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E6E4-325C-6F92-D60C-83E0BA07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6FE09-15F8-E8E6-5E70-17955CB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C012-9EFD-CF40-857E-11FC0325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EEED5-35D9-F5B1-3921-C0DB22E1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DCE-76AD-A50C-C5F0-84663A28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E626B-5918-0979-83BF-FF4087CD7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4FD6D8-9623-214B-805B-C130B165B683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6234-6F24-5F4B-FC4E-EFA6B53CA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5107-6F2F-3B33-3E20-9E744E96E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5C012-9EFD-CF40-857E-11FC0325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AFBC-0B06-9630-CAC8-FBC6A4045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D46F8-DA54-3C4C-90D8-E655FC033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Sahil </a:t>
            </a:r>
            <a:r>
              <a:rPr lang="en-US" dirty="0" err="1"/>
              <a:t>Kuwadia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1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3220-D451-4833-04BD-23FEA7E7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Agents in LLMs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BB53-E397-BD21-5767-B8221F7E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Autonomous systems that can perceive, decide, and act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When powered by LLMs, can understand and execute complex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9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F4E-9766-307D-9E75-05B919E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Implementing Agents with LLMs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372E-1208-8929-4A0A-05229D24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Natural language interface for task description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Task planning and decomposition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Execution through API calls or code generation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Self-reflection and error correction</a:t>
            </a:r>
          </a:p>
        </p:txBody>
      </p:sp>
    </p:spTree>
    <p:extLst>
      <p:ext uri="{BB962C8B-B14F-4D97-AF65-F5344CB8AC3E}">
        <p14:creationId xmlns:p14="http://schemas.microsoft.com/office/powerpoint/2010/main" val="287855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719E-4D01-4140-15C4-D0F81D7B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Potential in Coding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D08-A11B-73D2-0A8A-9BFBB629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Automated bug fixing and code optimization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Intelligent project management and task prioritization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Continuous integration and deployment assistance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4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C887-B955-4711-2A41-367A7663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Advantages of Domain-Specific LLMs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14BA-3A5B-51C0-576F-19290489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Tailored knowledge to specific fields or industries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Improved accuracy and relevance in specialized tasks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Potentially smaller and more efficient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8519-DB75-9E61-2607-5CA20D83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Comparison with GANs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5F26-E3F1-E76A-6FF0-F2CACD75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GANs: Specialized in image generation and manipulation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LLMs: Can understand and generate text about images, potentially guiding image processing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LLMs for high-level image understanding and task planning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GANs or other image processing algorithms for execution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Multimodal models combining text and image understanding</a:t>
            </a: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ntelligent image captioning and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2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7000-73A9-DF2D-DB7F-DF41A0B6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Experience and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5411-9E19-632A-7DA2-063D6C8F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647A0-5070-E18F-627A-D849ED5C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LLMs for Report Generation(Microsoft/CIA)</a:t>
            </a:r>
          </a:p>
        </p:txBody>
      </p:sp>
      <p:pic>
        <p:nvPicPr>
          <p:cNvPr id="5" name="Content Placeholder 4" descr="A white board with blue writing on it&#10;&#10;Description automatically generated">
            <a:extLst>
              <a:ext uri="{FF2B5EF4-FFF2-40B4-BE49-F238E27FC236}">
                <a16:creationId xmlns:a16="http://schemas.microsoft.com/office/drawing/2014/main" id="{4047466D-4D5D-73CD-BDAA-1DD60D947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64" b="46266"/>
          <a:stretch/>
        </p:blipFill>
        <p:spPr>
          <a:xfrm>
            <a:off x="4998720" y="121919"/>
            <a:ext cx="7000240" cy="643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1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3F2A-C150-F856-8C15-0C3C06BA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for Autonomous Vehicles(NVIDIA)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7B4C-E8EC-8551-8A25-67D1605D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logs from Autonomous Vehicles</a:t>
            </a:r>
          </a:p>
          <a:p>
            <a:r>
              <a:rPr lang="en-US" dirty="0"/>
              <a:t>Use it to determine errors in the drive and generate solutions to the issues</a:t>
            </a:r>
          </a:p>
          <a:p>
            <a:r>
              <a:rPr lang="en-US" dirty="0"/>
              <a:t>Use it to build evaluators and Unit Tests for the code</a:t>
            </a:r>
          </a:p>
          <a:p>
            <a:r>
              <a:rPr lang="en-US" dirty="0"/>
              <a:t>This is a big rabbit hole, could be its own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7127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969B-0D6F-22F1-854E-268B25B6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CB81-B448-8498-D289-E921A0F9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LLMs are transforming coding practices and image processing approaches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Key technologies like RAG and AI agents are enhancing LLM capabilities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future likely holds more integrated, intelligent, and accessible AI tools for developers and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1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4F29-96C4-619C-0C53-A2199A05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7006-3E30-43F0-8307-2704459E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Definition: AI systems trained on vast amounts of text data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Capable of understanding and generating human-like text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Examples: GPT-3, BERT, Mistral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1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FB94-6A80-B958-A59B-4537226D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Importance of LLMs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8D4E-D694-B383-0B81-4896394B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Revolutionizing natural language processing tasks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Applications in various fields: writing, coding, data analysis, etc.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Potential to transform how we interact with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8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585A-0428-3C15-5F03-02CFDC9E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LLMs as Coding Co-pilots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0A11-F7A0-5FC7-6EBE-919D8EB9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LLMs can understand programming context and generate code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Assists developers by suggesting code completions, functions, and even entire algorithms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Allows programmers to describe their intent in natural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2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3870-208E-5762-BD61-15A52603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Examples of LLM Coding Assistants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A2ED-F150-EA12-73BA-3D448489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GitHub Copilot: AI pair programmer that suggests code as you type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OpenAI Codex: Powers Copilot, can translate natural language to code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OpenAI Codex: Powers Copilot, can translate natural language to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7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1182-7B53-5B3C-29AB-661A31B36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Key Technologies for LLM Projects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6944F-257A-8340-9C41-98BF1CF5D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9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4EA7-FA72-E3F3-5EED-BDACEB05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Retrieval-Augmented Generation (RAG)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EF7F-0755-791B-FD95-0C6E2689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Combines information retrieval with text generation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Enhances LLM outputs with relevant, up-to-date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7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07C4-90C4-C73C-15ED-760026B6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Rag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5D63-54C3-9690-264A-78E9A566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Query understanding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Information retrieval from external sources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Contextual integration of retrieved information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Enhanced response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7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CCDF-5372-2A53-7CB7-D53FCF6E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Applications in Coding and Image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FE04-5AD4-DA1F-EB7D-F3DCCA8D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Code documentation generation with up-to-date API references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Image analysis reports incorporating latest research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5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449</Words>
  <Application>Microsoft Macintosh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-webkit-standard</vt:lpstr>
      <vt:lpstr>Aptos</vt:lpstr>
      <vt:lpstr>Aptos Display</vt:lpstr>
      <vt:lpstr>Arial</vt:lpstr>
      <vt:lpstr>Office Theme</vt:lpstr>
      <vt:lpstr>Large Language Models</vt:lpstr>
      <vt:lpstr>What is an LLM</vt:lpstr>
      <vt:lpstr>Importance of LLMs</vt:lpstr>
      <vt:lpstr>LLMs as Coding Co-pilots</vt:lpstr>
      <vt:lpstr>Examples of LLM Coding Assistants</vt:lpstr>
      <vt:lpstr>Key Technologies for LLM Projects</vt:lpstr>
      <vt:lpstr>Retrieval-Augmented Generation (RAG)</vt:lpstr>
      <vt:lpstr>How Rag Works</vt:lpstr>
      <vt:lpstr>Applications in Coding and Image Processing</vt:lpstr>
      <vt:lpstr>Agents in LLMs</vt:lpstr>
      <vt:lpstr>Implementing Agents with LLMs</vt:lpstr>
      <vt:lpstr>Potential in Coding Tasks</vt:lpstr>
      <vt:lpstr>Advantages of Domain-Specific LLMs</vt:lpstr>
      <vt:lpstr>Comparison with GANs</vt:lpstr>
      <vt:lpstr>Personal Experience and Industry</vt:lpstr>
      <vt:lpstr>LLMs for Report Generation(Microsoft/CIA)</vt:lpstr>
      <vt:lpstr>LLMS for Autonomous Vehicles(NVIDIA)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Kuwadia</dc:creator>
  <cp:lastModifiedBy>Sahil Kuwadia</cp:lastModifiedBy>
  <cp:revision>1</cp:revision>
  <dcterms:created xsi:type="dcterms:W3CDTF">2024-09-27T01:30:41Z</dcterms:created>
  <dcterms:modified xsi:type="dcterms:W3CDTF">2024-09-27T17:32:15Z</dcterms:modified>
</cp:coreProperties>
</file>