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800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DE0BF5-62F7-46D9-8814-9D3E198F94D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3062E6-6B27-49D9-853C-DE4AD6CAC43E}">
      <dgm:prSet/>
      <dgm:spPr/>
      <dgm:t>
        <a:bodyPr/>
        <a:lstStyle/>
        <a:p>
          <a:r>
            <a:rPr lang="en-US"/>
            <a:t>A Projekt Alapító Dokumentum (PAD) tartalmazta:</a:t>
          </a:r>
        </a:p>
      </dgm:t>
    </dgm:pt>
    <dgm:pt modelId="{1D829675-EA3B-4F8A-AC7D-4073B57F1CD9}" type="parTrans" cxnId="{4FA9D1BA-0F57-4427-9E40-5435931AA6C0}">
      <dgm:prSet/>
      <dgm:spPr/>
      <dgm:t>
        <a:bodyPr/>
        <a:lstStyle/>
        <a:p>
          <a:endParaRPr lang="en-US"/>
        </a:p>
      </dgm:t>
    </dgm:pt>
    <dgm:pt modelId="{5485FD18-2F0F-4619-AC15-C0F40EE4BE0B}" type="sibTrans" cxnId="{4FA9D1BA-0F57-4427-9E40-5435931AA6C0}">
      <dgm:prSet/>
      <dgm:spPr/>
      <dgm:t>
        <a:bodyPr/>
        <a:lstStyle/>
        <a:p>
          <a:endParaRPr lang="en-US"/>
        </a:p>
      </dgm:t>
    </dgm:pt>
    <dgm:pt modelId="{5AC46EDA-472E-4C6E-A217-E3D847D990D3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célkitűzéseket</a:t>
          </a:r>
          <a:endParaRPr lang="en-US" dirty="0"/>
        </a:p>
      </dgm:t>
    </dgm:pt>
    <dgm:pt modelId="{C87D8A85-8711-4839-87D9-E968CCCC3764}" type="parTrans" cxnId="{97826A5D-FE77-41EB-9FBB-4AC04BDB52F3}">
      <dgm:prSet/>
      <dgm:spPr/>
      <dgm:t>
        <a:bodyPr/>
        <a:lstStyle/>
        <a:p>
          <a:endParaRPr lang="en-US"/>
        </a:p>
      </dgm:t>
    </dgm:pt>
    <dgm:pt modelId="{2714DB85-AF1B-4135-BBB8-54CAC774B993}" type="sibTrans" cxnId="{97826A5D-FE77-41EB-9FBB-4AC04BDB52F3}">
      <dgm:prSet/>
      <dgm:spPr/>
      <dgm:t>
        <a:bodyPr/>
        <a:lstStyle/>
        <a:p>
          <a:endParaRPr lang="en-US"/>
        </a:p>
      </dgm:t>
    </dgm:pt>
    <dgm:pt modelId="{DF9F6D59-7B18-436E-921B-4A4A9566A089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feladatkiosztást</a:t>
          </a:r>
          <a:endParaRPr lang="en-US" dirty="0"/>
        </a:p>
      </dgm:t>
    </dgm:pt>
    <dgm:pt modelId="{6842C2E5-B729-478C-8BFD-9572DF9218DF}" type="parTrans" cxnId="{7628B615-C80E-4941-A8F2-7747774A9DE6}">
      <dgm:prSet/>
      <dgm:spPr/>
      <dgm:t>
        <a:bodyPr/>
        <a:lstStyle/>
        <a:p>
          <a:endParaRPr lang="en-US"/>
        </a:p>
      </dgm:t>
    </dgm:pt>
    <dgm:pt modelId="{B2A5F46A-BCC1-4604-A914-FB1AC725531C}" type="sibTrans" cxnId="{7628B615-C80E-4941-A8F2-7747774A9DE6}">
      <dgm:prSet/>
      <dgm:spPr/>
      <dgm:t>
        <a:bodyPr/>
        <a:lstStyle/>
        <a:p>
          <a:endParaRPr lang="en-US"/>
        </a:p>
      </dgm:t>
    </dgm:pt>
    <dgm:pt modelId="{7EA60768-D48E-4593-A5BA-8570F75675DB}">
      <dgm:prSet/>
      <dgm:spPr/>
      <dgm:t>
        <a:bodyPr/>
        <a:lstStyle/>
        <a:p>
          <a:r>
            <a:rPr lang="en-US" dirty="0"/>
            <a:t>Az </a:t>
          </a:r>
          <a:r>
            <a:rPr lang="en-US" dirty="0" err="1"/>
            <a:t>időtervet</a:t>
          </a:r>
          <a:endParaRPr lang="en-US" dirty="0"/>
        </a:p>
      </dgm:t>
    </dgm:pt>
    <dgm:pt modelId="{DA7D7CBF-4B1F-45C0-B051-E1BB63F81B1C}" type="parTrans" cxnId="{D77C461D-8BDC-4555-B779-1348514802DE}">
      <dgm:prSet/>
      <dgm:spPr/>
      <dgm:t>
        <a:bodyPr/>
        <a:lstStyle/>
        <a:p>
          <a:endParaRPr lang="en-US"/>
        </a:p>
      </dgm:t>
    </dgm:pt>
    <dgm:pt modelId="{C45E0682-13B6-48D6-84B1-A0F55375E1B3}" type="sibTrans" cxnId="{D77C461D-8BDC-4555-B779-1348514802DE}">
      <dgm:prSet/>
      <dgm:spPr/>
      <dgm:t>
        <a:bodyPr/>
        <a:lstStyle/>
        <a:p>
          <a:endParaRPr lang="en-US"/>
        </a:p>
      </dgm:t>
    </dgm:pt>
    <dgm:pt modelId="{515C6055-11B5-473B-9762-A009F4DFCF67}">
      <dgm:prSet/>
      <dgm:spPr/>
      <dgm:t>
        <a:bodyPr/>
        <a:lstStyle/>
        <a:p>
          <a:r>
            <a:rPr lang="en-US"/>
            <a:t>Cél: egy interaktív adatelemző eszköz létrehozása.</a:t>
          </a:r>
        </a:p>
      </dgm:t>
    </dgm:pt>
    <dgm:pt modelId="{1AD834B7-6FC4-4A68-BB1E-D4974FCF1D11}" type="parTrans" cxnId="{F8FF1DC3-0D2C-47DB-A743-A0B7765B0F03}">
      <dgm:prSet/>
      <dgm:spPr/>
      <dgm:t>
        <a:bodyPr/>
        <a:lstStyle/>
        <a:p>
          <a:endParaRPr lang="en-US"/>
        </a:p>
      </dgm:t>
    </dgm:pt>
    <dgm:pt modelId="{7DDD857E-22D2-4898-B760-D68E7A28768C}" type="sibTrans" cxnId="{F8FF1DC3-0D2C-47DB-A743-A0B7765B0F03}">
      <dgm:prSet/>
      <dgm:spPr/>
      <dgm:t>
        <a:bodyPr/>
        <a:lstStyle/>
        <a:p>
          <a:endParaRPr lang="en-US"/>
        </a:p>
      </dgm:t>
    </dgm:pt>
    <dgm:pt modelId="{27D4ADDE-2603-41E2-9E40-22D12C65DCEF}" type="pres">
      <dgm:prSet presAssocID="{1BDE0BF5-62F7-46D9-8814-9D3E198F94DA}" presName="diagram" presStyleCnt="0">
        <dgm:presLayoutVars>
          <dgm:dir/>
          <dgm:resizeHandles val="exact"/>
        </dgm:presLayoutVars>
      </dgm:prSet>
      <dgm:spPr/>
    </dgm:pt>
    <dgm:pt modelId="{26A49662-B502-4A59-A101-BB9385B0EBB4}" type="pres">
      <dgm:prSet presAssocID="{DA3062E6-6B27-49D9-853C-DE4AD6CAC43E}" presName="node" presStyleLbl="node1" presStyleIdx="0" presStyleCnt="5">
        <dgm:presLayoutVars>
          <dgm:bulletEnabled val="1"/>
        </dgm:presLayoutVars>
      </dgm:prSet>
      <dgm:spPr/>
    </dgm:pt>
    <dgm:pt modelId="{B04B67ED-3022-4494-9933-DFA7E9E8A60B}" type="pres">
      <dgm:prSet presAssocID="{5485FD18-2F0F-4619-AC15-C0F40EE4BE0B}" presName="sibTrans" presStyleCnt="0"/>
      <dgm:spPr/>
    </dgm:pt>
    <dgm:pt modelId="{1E8F8D49-05BF-4FAB-9B6E-B20DA8F5A327}" type="pres">
      <dgm:prSet presAssocID="{5AC46EDA-472E-4C6E-A217-E3D847D990D3}" presName="node" presStyleLbl="node1" presStyleIdx="1" presStyleCnt="5">
        <dgm:presLayoutVars>
          <dgm:bulletEnabled val="1"/>
        </dgm:presLayoutVars>
      </dgm:prSet>
      <dgm:spPr/>
    </dgm:pt>
    <dgm:pt modelId="{C765EAB2-691B-4789-A88F-FB9B93D841B6}" type="pres">
      <dgm:prSet presAssocID="{2714DB85-AF1B-4135-BBB8-54CAC774B993}" presName="sibTrans" presStyleCnt="0"/>
      <dgm:spPr/>
    </dgm:pt>
    <dgm:pt modelId="{939573E6-87BA-43F2-8E9C-10EB105AC77E}" type="pres">
      <dgm:prSet presAssocID="{DF9F6D59-7B18-436E-921B-4A4A9566A089}" presName="node" presStyleLbl="node1" presStyleIdx="2" presStyleCnt="5">
        <dgm:presLayoutVars>
          <dgm:bulletEnabled val="1"/>
        </dgm:presLayoutVars>
      </dgm:prSet>
      <dgm:spPr/>
    </dgm:pt>
    <dgm:pt modelId="{10CB82EC-B772-4610-8BC7-C7EDE5AD5D6A}" type="pres">
      <dgm:prSet presAssocID="{B2A5F46A-BCC1-4604-A914-FB1AC725531C}" presName="sibTrans" presStyleCnt="0"/>
      <dgm:spPr/>
    </dgm:pt>
    <dgm:pt modelId="{0F218181-D843-4599-AC7D-BA2F4B5AB12A}" type="pres">
      <dgm:prSet presAssocID="{7EA60768-D48E-4593-A5BA-8570F75675DB}" presName="node" presStyleLbl="node1" presStyleIdx="3" presStyleCnt="5">
        <dgm:presLayoutVars>
          <dgm:bulletEnabled val="1"/>
        </dgm:presLayoutVars>
      </dgm:prSet>
      <dgm:spPr/>
    </dgm:pt>
    <dgm:pt modelId="{3E310757-A500-4567-9CA8-4904A743F95E}" type="pres">
      <dgm:prSet presAssocID="{C45E0682-13B6-48D6-84B1-A0F55375E1B3}" presName="sibTrans" presStyleCnt="0"/>
      <dgm:spPr/>
    </dgm:pt>
    <dgm:pt modelId="{7243F9B9-4BC2-4DD9-BA49-C7C00A7EFEDD}" type="pres">
      <dgm:prSet presAssocID="{515C6055-11B5-473B-9762-A009F4DFCF67}" presName="node" presStyleLbl="node1" presStyleIdx="4" presStyleCnt="5">
        <dgm:presLayoutVars>
          <dgm:bulletEnabled val="1"/>
        </dgm:presLayoutVars>
      </dgm:prSet>
      <dgm:spPr/>
    </dgm:pt>
  </dgm:ptLst>
  <dgm:cxnLst>
    <dgm:cxn modelId="{D5562502-C5FF-4C80-9751-060803CEA8AC}" type="presOf" srcId="{515C6055-11B5-473B-9762-A009F4DFCF67}" destId="{7243F9B9-4BC2-4DD9-BA49-C7C00A7EFEDD}" srcOrd="0" destOrd="0" presId="urn:microsoft.com/office/officeart/2005/8/layout/default"/>
    <dgm:cxn modelId="{7628B615-C80E-4941-A8F2-7747774A9DE6}" srcId="{1BDE0BF5-62F7-46D9-8814-9D3E198F94DA}" destId="{DF9F6D59-7B18-436E-921B-4A4A9566A089}" srcOrd="2" destOrd="0" parTransId="{6842C2E5-B729-478C-8BFD-9572DF9218DF}" sibTransId="{B2A5F46A-BCC1-4604-A914-FB1AC725531C}"/>
    <dgm:cxn modelId="{D77C461D-8BDC-4555-B779-1348514802DE}" srcId="{1BDE0BF5-62F7-46D9-8814-9D3E198F94DA}" destId="{7EA60768-D48E-4593-A5BA-8570F75675DB}" srcOrd="3" destOrd="0" parTransId="{DA7D7CBF-4B1F-45C0-B051-E1BB63F81B1C}" sibTransId="{C45E0682-13B6-48D6-84B1-A0F55375E1B3}"/>
    <dgm:cxn modelId="{6F939720-7B5C-49CD-989D-C541B47B138C}" type="presOf" srcId="{DF9F6D59-7B18-436E-921B-4A4A9566A089}" destId="{939573E6-87BA-43F2-8E9C-10EB105AC77E}" srcOrd="0" destOrd="0" presId="urn:microsoft.com/office/officeart/2005/8/layout/default"/>
    <dgm:cxn modelId="{97826A5D-FE77-41EB-9FBB-4AC04BDB52F3}" srcId="{1BDE0BF5-62F7-46D9-8814-9D3E198F94DA}" destId="{5AC46EDA-472E-4C6E-A217-E3D847D990D3}" srcOrd="1" destOrd="0" parTransId="{C87D8A85-8711-4839-87D9-E968CCCC3764}" sibTransId="{2714DB85-AF1B-4135-BBB8-54CAC774B993}"/>
    <dgm:cxn modelId="{60B0B565-7CF5-462A-8618-4C6AB567F51D}" type="presOf" srcId="{5AC46EDA-472E-4C6E-A217-E3D847D990D3}" destId="{1E8F8D49-05BF-4FAB-9B6E-B20DA8F5A327}" srcOrd="0" destOrd="0" presId="urn:microsoft.com/office/officeart/2005/8/layout/default"/>
    <dgm:cxn modelId="{5DB23E51-6404-4AC5-88E5-C137FA2A81B5}" type="presOf" srcId="{1BDE0BF5-62F7-46D9-8814-9D3E198F94DA}" destId="{27D4ADDE-2603-41E2-9E40-22D12C65DCEF}" srcOrd="0" destOrd="0" presId="urn:microsoft.com/office/officeart/2005/8/layout/default"/>
    <dgm:cxn modelId="{596A8C7D-2FA6-4B40-8CCF-0E2E3D2D5ED4}" type="presOf" srcId="{DA3062E6-6B27-49D9-853C-DE4AD6CAC43E}" destId="{26A49662-B502-4A59-A101-BB9385B0EBB4}" srcOrd="0" destOrd="0" presId="urn:microsoft.com/office/officeart/2005/8/layout/default"/>
    <dgm:cxn modelId="{6860F88F-E777-44F9-8FB2-DA96D05DF0F0}" type="presOf" srcId="{7EA60768-D48E-4593-A5BA-8570F75675DB}" destId="{0F218181-D843-4599-AC7D-BA2F4B5AB12A}" srcOrd="0" destOrd="0" presId="urn:microsoft.com/office/officeart/2005/8/layout/default"/>
    <dgm:cxn modelId="{4FA9D1BA-0F57-4427-9E40-5435931AA6C0}" srcId="{1BDE0BF5-62F7-46D9-8814-9D3E198F94DA}" destId="{DA3062E6-6B27-49D9-853C-DE4AD6CAC43E}" srcOrd="0" destOrd="0" parTransId="{1D829675-EA3B-4F8A-AC7D-4073B57F1CD9}" sibTransId="{5485FD18-2F0F-4619-AC15-C0F40EE4BE0B}"/>
    <dgm:cxn modelId="{F8FF1DC3-0D2C-47DB-A743-A0B7765B0F03}" srcId="{1BDE0BF5-62F7-46D9-8814-9D3E198F94DA}" destId="{515C6055-11B5-473B-9762-A009F4DFCF67}" srcOrd="4" destOrd="0" parTransId="{1AD834B7-6FC4-4A68-BB1E-D4974FCF1D11}" sibTransId="{7DDD857E-22D2-4898-B760-D68E7A28768C}"/>
    <dgm:cxn modelId="{CDBFAD1D-844A-4797-9A10-5D0A119FDEB8}" type="presParOf" srcId="{27D4ADDE-2603-41E2-9E40-22D12C65DCEF}" destId="{26A49662-B502-4A59-A101-BB9385B0EBB4}" srcOrd="0" destOrd="0" presId="urn:microsoft.com/office/officeart/2005/8/layout/default"/>
    <dgm:cxn modelId="{E1F846D6-F161-44C9-8D8A-C653346CB3D0}" type="presParOf" srcId="{27D4ADDE-2603-41E2-9E40-22D12C65DCEF}" destId="{B04B67ED-3022-4494-9933-DFA7E9E8A60B}" srcOrd="1" destOrd="0" presId="urn:microsoft.com/office/officeart/2005/8/layout/default"/>
    <dgm:cxn modelId="{B21422DE-25D3-4918-B39A-2BEA8CABF1E9}" type="presParOf" srcId="{27D4ADDE-2603-41E2-9E40-22D12C65DCEF}" destId="{1E8F8D49-05BF-4FAB-9B6E-B20DA8F5A327}" srcOrd="2" destOrd="0" presId="urn:microsoft.com/office/officeart/2005/8/layout/default"/>
    <dgm:cxn modelId="{5E3149EF-E7DB-44E4-AC56-38BB15ABFCCF}" type="presParOf" srcId="{27D4ADDE-2603-41E2-9E40-22D12C65DCEF}" destId="{C765EAB2-691B-4789-A88F-FB9B93D841B6}" srcOrd="3" destOrd="0" presId="urn:microsoft.com/office/officeart/2005/8/layout/default"/>
    <dgm:cxn modelId="{2D08D90A-1B89-4983-87BC-1FEC6D4EA923}" type="presParOf" srcId="{27D4ADDE-2603-41E2-9E40-22D12C65DCEF}" destId="{939573E6-87BA-43F2-8E9C-10EB105AC77E}" srcOrd="4" destOrd="0" presId="urn:microsoft.com/office/officeart/2005/8/layout/default"/>
    <dgm:cxn modelId="{DA559E61-FBDE-474C-9A41-0935B06F5869}" type="presParOf" srcId="{27D4ADDE-2603-41E2-9E40-22D12C65DCEF}" destId="{10CB82EC-B772-4610-8BC7-C7EDE5AD5D6A}" srcOrd="5" destOrd="0" presId="urn:microsoft.com/office/officeart/2005/8/layout/default"/>
    <dgm:cxn modelId="{943958E6-2458-4B20-A244-78240119D347}" type="presParOf" srcId="{27D4ADDE-2603-41E2-9E40-22D12C65DCEF}" destId="{0F218181-D843-4599-AC7D-BA2F4B5AB12A}" srcOrd="6" destOrd="0" presId="urn:microsoft.com/office/officeart/2005/8/layout/default"/>
    <dgm:cxn modelId="{EF9FA363-D834-4333-9E16-E81B08307454}" type="presParOf" srcId="{27D4ADDE-2603-41E2-9E40-22D12C65DCEF}" destId="{3E310757-A500-4567-9CA8-4904A743F95E}" srcOrd="7" destOrd="0" presId="urn:microsoft.com/office/officeart/2005/8/layout/default"/>
    <dgm:cxn modelId="{1C3709D1-C2E3-406A-A2B1-13385549AF41}" type="presParOf" srcId="{27D4ADDE-2603-41E2-9E40-22D12C65DCEF}" destId="{7243F9B9-4BC2-4DD9-BA49-C7C00A7EFED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9DC537-7672-46B9-8949-71FDF48700C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7CAF8E-FD9C-4FE8-9F60-77F79F43E7FB}">
      <dgm:prSet/>
      <dgm:spPr/>
      <dgm:t>
        <a:bodyPr/>
        <a:lstStyle/>
        <a:p>
          <a:r>
            <a:rPr lang="hu-HU"/>
            <a:t>Lineáris regresszió és vizualizáció</a:t>
          </a:r>
          <a:endParaRPr lang="en-US"/>
        </a:p>
      </dgm:t>
    </dgm:pt>
    <dgm:pt modelId="{2FAD54DB-CBFE-4BCE-BB47-B9D600AA5C04}" type="parTrans" cxnId="{B8E6A9E6-A853-4A4C-9A11-9961A3B240F0}">
      <dgm:prSet/>
      <dgm:spPr/>
      <dgm:t>
        <a:bodyPr/>
        <a:lstStyle/>
        <a:p>
          <a:endParaRPr lang="en-US"/>
        </a:p>
      </dgm:t>
    </dgm:pt>
    <dgm:pt modelId="{E25E0767-C863-4F63-B74F-06BA818D360C}" type="sibTrans" cxnId="{B8E6A9E6-A853-4A4C-9A11-9961A3B240F0}">
      <dgm:prSet/>
      <dgm:spPr/>
      <dgm:t>
        <a:bodyPr/>
        <a:lstStyle/>
        <a:p>
          <a:endParaRPr lang="en-US"/>
        </a:p>
      </dgm:t>
    </dgm:pt>
    <dgm:pt modelId="{0812E434-BD72-4CBB-8B06-A5837395C9D5}">
      <dgm:prSet/>
      <dgm:spPr/>
      <dgm:t>
        <a:bodyPr/>
        <a:lstStyle/>
        <a:p>
          <a:r>
            <a:rPr lang="hu-HU"/>
            <a:t>Eltérő időbeosztások a csapattagok között</a:t>
          </a:r>
          <a:endParaRPr lang="en-US"/>
        </a:p>
      </dgm:t>
    </dgm:pt>
    <dgm:pt modelId="{BC9809A5-BB4F-4E49-9263-BD5E8DB096E8}" type="parTrans" cxnId="{22C97073-51CB-40D6-B4FD-3CF54DF6DB97}">
      <dgm:prSet/>
      <dgm:spPr/>
      <dgm:t>
        <a:bodyPr/>
        <a:lstStyle/>
        <a:p>
          <a:endParaRPr lang="en-US"/>
        </a:p>
      </dgm:t>
    </dgm:pt>
    <dgm:pt modelId="{59AF2541-991C-4E88-A22C-A4E95D5DFBB9}" type="sibTrans" cxnId="{22C97073-51CB-40D6-B4FD-3CF54DF6DB97}">
      <dgm:prSet/>
      <dgm:spPr/>
      <dgm:t>
        <a:bodyPr/>
        <a:lstStyle/>
        <a:p>
          <a:endParaRPr lang="en-US"/>
        </a:p>
      </dgm:t>
    </dgm:pt>
    <dgm:pt modelId="{DAE63FF3-0827-4AAA-A33C-EA9F37F66C6F}">
      <dgm:prSet/>
      <dgm:spPr/>
      <dgm:t>
        <a:bodyPr/>
        <a:lstStyle/>
        <a:p>
          <a:r>
            <a:rPr lang="hu-HU" dirty="0"/>
            <a:t>Az adatok helyes megjelenítése interaktív grafikonokon.</a:t>
          </a:r>
          <a:br>
            <a:rPr lang="hu-HU" dirty="0"/>
          </a:br>
          <a:endParaRPr lang="en-US" dirty="0"/>
        </a:p>
      </dgm:t>
    </dgm:pt>
    <dgm:pt modelId="{9EA1250D-E1A9-4B3B-A595-05E00AA3D570}" type="parTrans" cxnId="{4554BF17-4F64-424B-8E20-BE89F52DA16A}">
      <dgm:prSet/>
      <dgm:spPr/>
      <dgm:t>
        <a:bodyPr/>
        <a:lstStyle/>
        <a:p>
          <a:endParaRPr lang="en-US"/>
        </a:p>
      </dgm:t>
    </dgm:pt>
    <dgm:pt modelId="{E91E2425-8464-4679-8DE9-1583215D1921}" type="sibTrans" cxnId="{4554BF17-4F64-424B-8E20-BE89F52DA16A}">
      <dgm:prSet/>
      <dgm:spPr/>
      <dgm:t>
        <a:bodyPr/>
        <a:lstStyle/>
        <a:p>
          <a:endParaRPr lang="en-US"/>
        </a:p>
      </dgm:t>
    </dgm:pt>
    <dgm:pt modelId="{09B86069-756C-49F8-B33E-FBA1F3D1EF28}" type="pres">
      <dgm:prSet presAssocID="{909DC537-7672-46B9-8949-71FDF48700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8D1D0C5-9944-479B-AC86-6771F3C34AF8}" type="pres">
      <dgm:prSet presAssocID="{017CAF8E-FD9C-4FE8-9F60-77F79F43E7FB}" presName="hierRoot1" presStyleCnt="0"/>
      <dgm:spPr/>
    </dgm:pt>
    <dgm:pt modelId="{649C431D-E216-4E08-ABD9-3485774590EE}" type="pres">
      <dgm:prSet presAssocID="{017CAF8E-FD9C-4FE8-9F60-77F79F43E7FB}" presName="composite" presStyleCnt="0"/>
      <dgm:spPr/>
    </dgm:pt>
    <dgm:pt modelId="{2C80ACC9-3391-4692-BDB0-0E3219649426}" type="pres">
      <dgm:prSet presAssocID="{017CAF8E-FD9C-4FE8-9F60-77F79F43E7FB}" presName="background" presStyleLbl="node0" presStyleIdx="0" presStyleCnt="3"/>
      <dgm:spPr/>
    </dgm:pt>
    <dgm:pt modelId="{7A8E233C-3623-454A-A86D-BADD38CE7A0E}" type="pres">
      <dgm:prSet presAssocID="{017CAF8E-FD9C-4FE8-9F60-77F79F43E7FB}" presName="text" presStyleLbl="fgAcc0" presStyleIdx="0" presStyleCnt="3">
        <dgm:presLayoutVars>
          <dgm:chPref val="3"/>
        </dgm:presLayoutVars>
      </dgm:prSet>
      <dgm:spPr/>
    </dgm:pt>
    <dgm:pt modelId="{EC3CFF05-F316-48A3-A398-E1E4AF9AEAC4}" type="pres">
      <dgm:prSet presAssocID="{017CAF8E-FD9C-4FE8-9F60-77F79F43E7FB}" presName="hierChild2" presStyleCnt="0"/>
      <dgm:spPr/>
    </dgm:pt>
    <dgm:pt modelId="{0BA81BFB-AFA7-473D-86F7-4CEA2FC64F9C}" type="pres">
      <dgm:prSet presAssocID="{0812E434-BD72-4CBB-8B06-A5837395C9D5}" presName="hierRoot1" presStyleCnt="0"/>
      <dgm:spPr/>
    </dgm:pt>
    <dgm:pt modelId="{5B9E1132-2895-4FC9-9A19-1A1C00641814}" type="pres">
      <dgm:prSet presAssocID="{0812E434-BD72-4CBB-8B06-A5837395C9D5}" presName="composite" presStyleCnt="0"/>
      <dgm:spPr/>
    </dgm:pt>
    <dgm:pt modelId="{3A945E9F-B3EE-47EA-8386-2AB137679690}" type="pres">
      <dgm:prSet presAssocID="{0812E434-BD72-4CBB-8B06-A5837395C9D5}" presName="background" presStyleLbl="node0" presStyleIdx="1" presStyleCnt="3"/>
      <dgm:spPr/>
    </dgm:pt>
    <dgm:pt modelId="{3B391C50-0D80-43C9-94ED-9CF79B54BB87}" type="pres">
      <dgm:prSet presAssocID="{0812E434-BD72-4CBB-8B06-A5837395C9D5}" presName="text" presStyleLbl="fgAcc0" presStyleIdx="1" presStyleCnt="3">
        <dgm:presLayoutVars>
          <dgm:chPref val="3"/>
        </dgm:presLayoutVars>
      </dgm:prSet>
      <dgm:spPr/>
    </dgm:pt>
    <dgm:pt modelId="{D0852689-53DF-4A7E-82BC-0B1BFAB33D43}" type="pres">
      <dgm:prSet presAssocID="{0812E434-BD72-4CBB-8B06-A5837395C9D5}" presName="hierChild2" presStyleCnt="0"/>
      <dgm:spPr/>
    </dgm:pt>
    <dgm:pt modelId="{497B1F8C-DA2F-43E9-BC5D-2E0319595401}" type="pres">
      <dgm:prSet presAssocID="{DAE63FF3-0827-4AAA-A33C-EA9F37F66C6F}" presName="hierRoot1" presStyleCnt="0"/>
      <dgm:spPr/>
    </dgm:pt>
    <dgm:pt modelId="{5BAE1A4D-BCBD-42C7-869E-D761A353C0F3}" type="pres">
      <dgm:prSet presAssocID="{DAE63FF3-0827-4AAA-A33C-EA9F37F66C6F}" presName="composite" presStyleCnt="0"/>
      <dgm:spPr/>
    </dgm:pt>
    <dgm:pt modelId="{5DB20E9C-A86F-4873-93BA-A6B8E3F18DAC}" type="pres">
      <dgm:prSet presAssocID="{DAE63FF3-0827-4AAA-A33C-EA9F37F66C6F}" presName="background" presStyleLbl="node0" presStyleIdx="2" presStyleCnt="3"/>
      <dgm:spPr/>
    </dgm:pt>
    <dgm:pt modelId="{6A998ABD-FDF3-4282-9958-708A529B3762}" type="pres">
      <dgm:prSet presAssocID="{DAE63FF3-0827-4AAA-A33C-EA9F37F66C6F}" presName="text" presStyleLbl="fgAcc0" presStyleIdx="2" presStyleCnt="3">
        <dgm:presLayoutVars>
          <dgm:chPref val="3"/>
        </dgm:presLayoutVars>
      </dgm:prSet>
      <dgm:spPr/>
    </dgm:pt>
    <dgm:pt modelId="{37400E60-B306-41CF-982F-CA4520E0B8E8}" type="pres">
      <dgm:prSet presAssocID="{DAE63FF3-0827-4AAA-A33C-EA9F37F66C6F}" presName="hierChild2" presStyleCnt="0"/>
      <dgm:spPr/>
    </dgm:pt>
  </dgm:ptLst>
  <dgm:cxnLst>
    <dgm:cxn modelId="{4554BF17-4F64-424B-8E20-BE89F52DA16A}" srcId="{909DC537-7672-46B9-8949-71FDF48700CF}" destId="{DAE63FF3-0827-4AAA-A33C-EA9F37F66C6F}" srcOrd="2" destOrd="0" parTransId="{9EA1250D-E1A9-4B3B-A595-05E00AA3D570}" sibTransId="{E91E2425-8464-4679-8DE9-1583215D1921}"/>
    <dgm:cxn modelId="{EFF54924-3944-431C-9B9D-B6C3C4106D58}" type="presOf" srcId="{0812E434-BD72-4CBB-8B06-A5837395C9D5}" destId="{3B391C50-0D80-43C9-94ED-9CF79B54BB87}" srcOrd="0" destOrd="0" presId="urn:microsoft.com/office/officeart/2005/8/layout/hierarchy1"/>
    <dgm:cxn modelId="{33D6D74C-E96D-4F85-8096-15D81DD77506}" type="presOf" srcId="{017CAF8E-FD9C-4FE8-9F60-77F79F43E7FB}" destId="{7A8E233C-3623-454A-A86D-BADD38CE7A0E}" srcOrd="0" destOrd="0" presId="urn:microsoft.com/office/officeart/2005/8/layout/hierarchy1"/>
    <dgm:cxn modelId="{13B03771-471B-4C13-9F4B-D61AA97303F1}" type="presOf" srcId="{DAE63FF3-0827-4AAA-A33C-EA9F37F66C6F}" destId="{6A998ABD-FDF3-4282-9958-708A529B3762}" srcOrd="0" destOrd="0" presId="urn:microsoft.com/office/officeart/2005/8/layout/hierarchy1"/>
    <dgm:cxn modelId="{22C97073-51CB-40D6-B4FD-3CF54DF6DB97}" srcId="{909DC537-7672-46B9-8949-71FDF48700CF}" destId="{0812E434-BD72-4CBB-8B06-A5837395C9D5}" srcOrd="1" destOrd="0" parTransId="{BC9809A5-BB4F-4E49-9263-BD5E8DB096E8}" sibTransId="{59AF2541-991C-4E88-A22C-A4E95D5DFBB9}"/>
    <dgm:cxn modelId="{533487A0-1717-45AB-8E8A-D8CDD2F910D6}" type="presOf" srcId="{909DC537-7672-46B9-8949-71FDF48700CF}" destId="{09B86069-756C-49F8-B33E-FBA1F3D1EF28}" srcOrd="0" destOrd="0" presId="urn:microsoft.com/office/officeart/2005/8/layout/hierarchy1"/>
    <dgm:cxn modelId="{B8E6A9E6-A853-4A4C-9A11-9961A3B240F0}" srcId="{909DC537-7672-46B9-8949-71FDF48700CF}" destId="{017CAF8E-FD9C-4FE8-9F60-77F79F43E7FB}" srcOrd="0" destOrd="0" parTransId="{2FAD54DB-CBFE-4BCE-BB47-B9D600AA5C04}" sibTransId="{E25E0767-C863-4F63-B74F-06BA818D360C}"/>
    <dgm:cxn modelId="{5970E614-16A1-401B-9158-47E81F7DB93A}" type="presParOf" srcId="{09B86069-756C-49F8-B33E-FBA1F3D1EF28}" destId="{98D1D0C5-9944-479B-AC86-6771F3C34AF8}" srcOrd="0" destOrd="0" presId="urn:microsoft.com/office/officeart/2005/8/layout/hierarchy1"/>
    <dgm:cxn modelId="{21627C82-5DA4-450C-B136-6987BD04A78E}" type="presParOf" srcId="{98D1D0C5-9944-479B-AC86-6771F3C34AF8}" destId="{649C431D-E216-4E08-ABD9-3485774590EE}" srcOrd="0" destOrd="0" presId="urn:microsoft.com/office/officeart/2005/8/layout/hierarchy1"/>
    <dgm:cxn modelId="{D7D7B459-F46F-40AC-81E8-FAF93AADC2A9}" type="presParOf" srcId="{649C431D-E216-4E08-ABD9-3485774590EE}" destId="{2C80ACC9-3391-4692-BDB0-0E3219649426}" srcOrd="0" destOrd="0" presId="urn:microsoft.com/office/officeart/2005/8/layout/hierarchy1"/>
    <dgm:cxn modelId="{B93D3A36-67DE-41B2-A8F5-25BD79C1DC27}" type="presParOf" srcId="{649C431D-E216-4E08-ABD9-3485774590EE}" destId="{7A8E233C-3623-454A-A86D-BADD38CE7A0E}" srcOrd="1" destOrd="0" presId="urn:microsoft.com/office/officeart/2005/8/layout/hierarchy1"/>
    <dgm:cxn modelId="{E8E32269-1332-48FA-8279-113964D90B24}" type="presParOf" srcId="{98D1D0C5-9944-479B-AC86-6771F3C34AF8}" destId="{EC3CFF05-F316-48A3-A398-E1E4AF9AEAC4}" srcOrd="1" destOrd="0" presId="urn:microsoft.com/office/officeart/2005/8/layout/hierarchy1"/>
    <dgm:cxn modelId="{7A26CD44-BA28-49E8-9A9A-2DD740FD325A}" type="presParOf" srcId="{09B86069-756C-49F8-B33E-FBA1F3D1EF28}" destId="{0BA81BFB-AFA7-473D-86F7-4CEA2FC64F9C}" srcOrd="1" destOrd="0" presId="urn:microsoft.com/office/officeart/2005/8/layout/hierarchy1"/>
    <dgm:cxn modelId="{FC942AAA-B210-4228-A425-3BFEC675C2EE}" type="presParOf" srcId="{0BA81BFB-AFA7-473D-86F7-4CEA2FC64F9C}" destId="{5B9E1132-2895-4FC9-9A19-1A1C00641814}" srcOrd="0" destOrd="0" presId="urn:microsoft.com/office/officeart/2005/8/layout/hierarchy1"/>
    <dgm:cxn modelId="{89C5B393-510A-43DC-A96D-1259FCF8FFB5}" type="presParOf" srcId="{5B9E1132-2895-4FC9-9A19-1A1C00641814}" destId="{3A945E9F-B3EE-47EA-8386-2AB137679690}" srcOrd="0" destOrd="0" presId="urn:microsoft.com/office/officeart/2005/8/layout/hierarchy1"/>
    <dgm:cxn modelId="{66276CD3-E345-474E-898F-9D3883384EA9}" type="presParOf" srcId="{5B9E1132-2895-4FC9-9A19-1A1C00641814}" destId="{3B391C50-0D80-43C9-94ED-9CF79B54BB87}" srcOrd="1" destOrd="0" presId="urn:microsoft.com/office/officeart/2005/8/layout/hierarchy1"/>
    <dgm:cxn modelId="{0F32C5B7-6435-49B5-AEE5-DEEA2A97C571}" type="presParOf" srcId="{0BA81BFB-AFA7-473D-86F7-4CEA2FC64F9C}" destId="{D0852689-53DF-4A7E-82BC-0B1BFAB33D43}" srcOrd="1" destOrd="0" presId="urn:microsoft.com/office/officeart/2005/8/layout/hierarchy1"/>
    <dgm:cxn modelId="{BADA8B33-BBE5-4132-9D7F-F9B7FCA421D2}" type="presParOf" srcId="{09B86069-756C-49F8-B33E-FBA1F3D1EF28}" destId="{497B1F8C-DA2F-43E9-BC5D-2E0319595401}" srcOrd="2" destOrd="0" presId="urn:microsoft.com/office/officeart/2005/8/layout/hierarchy1"/>
    <dgm:cxn modelId="{96ACE0FA-204D-4C0A-9A0D-FB378F0D74D3}" type="presParOf" srcId="{497B1F8C-DA2F-43E9-BC5D-2E0319595401}" destId="{5BAE1A4D-BCBD-42C7-869E-D761A353C0F3}" srcOrd="0" destOrd="0" presId="urn:microsoft.com/office/officeart/2005/8/layout/hierarchy1"/>
    <dgm:cxn modelId="{CF3C2A89-F76F-4ED7-9C9D-3BAFEB35C4F9}" type="presParOf" srcId="{5BAE1A4D-BCBD-42C7-869E-D761A353C0F3}" destId="{5DB20E9C-A86F-4873-93BA-A6B8E3F18DAC}" srcOrd="0" destOrd="0" presId="urn:microsoft.com/office/officeart/2005/8/layout/hierarchy1"/>
    <dgm:cxn modelId="{A8CF561C-9E93-42B7-87D8-456408286B24}" type="presParOf" srcId="{5BAE1A4D-BCBD-42C7-869E-D761A353C0F3}" destId="{6A998ABD-FDF3-4282-9958-708A529B3762}" srcOrd="1" destOrd="0" presId="urn:microsoft.com/office/officeart/2005/8/layout/hierarchy1"/>
    <dgm:cxn modelId="{0F074401-D6C9-44E3-9B6B-BA23B8E2F51B}" type="presParOf" srcId="{497B1F8C-DA2F-43E9-BC5D-2E0319595401}" destId="{37400E60-B306-41CF-982F-CA4520E0B8E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A49662-B502-4A59-A101-BB9385B0EBB4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 Projekt Alapító Dokumentum (PAD) tartalmazta:</a:t>
          </a:r>
        </a:p>
      </dsp:txBody>
      <dsp:txXfrm>
        <a:off x="0" y="431616"/>
        <a:ext cx="2561209" cy="1536725"/>
      </dsp:txXfrm>
    </dsp:sp>
    <dsp:sp modelId="{1E8F8D49-05BF-4FAB-9B6E-B20DA8F5A327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kern="1200" dirty="0" err="1"/>
            <a:t>célkitűzéseket</a:t>
          </a:r>
          <a:endParaRPr lang="en-US" sz="2400" kern="1200" dirty="0"/>
        </a:p>
      </dsp:txBody>
      <dsp:txXfrm>
        <a:off x="2817330" y="431616"/>
        <a:ext cx="2561209" cy="1536725"/>
      </dsp:txXfrm>
    </dsp:sp>
    <dsp:sp modelId="{939573E6-87BA-43F2-8E9C-10EB105AC77E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kern="1200" dirty="0" err="1"/>
            <a:t>feladatkiosztást</a:t>
          </a:r>
          <a:endParaRPr lang="en-US" sz="2400" kern="1200" dirty="0"/>
        </a:p>
      </dsp:txBody>
      <dsp:txXfrm>
        <a:off x="5634661" y="431616"/>
        <a:ext cx="2561209" cy="1536725"/>
      </dsp:txXfrm>
    </dsp:sp>
    <dsp:sp modelId="{0F218181-D843-4599-AC7D-BA2F4B5AB12A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Az </a:t>
          </a:r>
          <a:r>
            <a:rPr lang="en-US" sz="2400" kern="1200" dirty="0" err="1"/>
            <a:t>időtervet</a:t>
          </a:r>
          <a:endParaRPr lang="en-US" sz="2400" kern="1200" dirty="0"/>
        </a:p>
      </dsp:txBody>
      <dsp:txXfrm>
        <a:off x="1408665" y="2224462"/>
        <a:ext cx="2561209" cy="1536725"/>
      </dsp:txXfrm>
    </dsp:sp>
    <dsp:sp modelId="{7243F9B9-4BC2-4DD9-BA49-C7C00A7EFEDD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Cél: egy interaktív adatelemző eszköz létrehozása.</a:t>
          </a:r>
        </a:p>
      </dsp:txBody>
      <dsp:txXfrm>
        <a:off x="4225995" y="2224462"/>
        <a:ext cx="2561209" cy="1536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0ACC9-3391-4692-BDB0-0E3219649426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8E233C-3623-454A-A86D-BADD38CE7A0E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Lineáris regresszió és vizualizáció</a:t>
          </a:r>
          <a:endParaRPr lang="en-US" sz="1700" kern="1200"/>
        </a:p>
      </dsp:txBody>
      <dsp:txXfrm>
        <a:off x="298991" y="1277365"/>
        <a:ext cx="2219346" cy="1377989"/>
      </dsp:txXfrm>
    </dsp:sp>
    <dsp:sp modelId="{3A945E9F-B3EE-47EA-8386-2AB137679690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91C50-0D80-43C9-94ED-9CF79B54BB87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/>
            <a:t>Eltérő időbeosztások a csapattagok között</a:t>
          </a:r>
          <a:endParaRPr lang="en-US" sz="1700" kern="1200"/>
        </a:p>
      </dsp:txBody>
      <dsp:txXfrm>
        <a:off x="3116322" y="1277365"/>
        <a:ext cx="2219346" cy="1377989"/>
      </dsp:txXfrm>
    </dsp:sp>
    <dsp:sp modelId="{5DB20E9C-A86F-4873-93BA-A6B8E3F18DAC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8ABD-FDF3-4282-9958-708A529B3762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kern="1200" dirty="0"/>
            <a:t>Az adatok helyes megjelenítése interaktív grafikonokon.</a:t>
          </a:r>
          <a:br>
            <a:rPr lang="hu-HU" sz="1700" kern="1200" dirty="0"/>
          </a:br>
          <a:endParaRPr lang="en-US" sz="1700" kern="1200" dirty="0"/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hu-HU" sz="4200" dirty="0">
                <a:solidFill>
                  <a:srgbClr val="FFFFFF"/>
                </a:solidFill>
              </a:rPr>
              <a:t>Csapatmunka és Projekt Bemutatása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641" y="4870824"/>
            <a:ext cx="8426802" cy="1458258"/>
          </a:xfrm>
        </p:spPr>
        <p:txBody>
          <a:bodyPr anchor="ctr">
            <a:normAutofit fontScale="70000" lnSpcReduction="20000"/>
          </a:bodyPr>
          <a:lstStyle/>
          <a:p>
            <a:r>
              <a:rPr lang="hu-HU" dirty="0"/>
              <a:t>Csapat neve: </a:t>
            </a:r>
            <a:r>
              <a:rPr lang="hu-HU" b="1" dirty="0"/>
              <a:t>BMBJ</a:t>
            </a:r>
            <a:r>
              <a:rPr lang="hu-HU" dirty="0"/>
              <a:t> | Dátum: </a:t>
            </a:r>
            <a:r>
              <a:rPr lang="hu-HU" b="1" dirty="0"/>
              <a:t>2024</a:t>
            </a:r>
            <a:r>
              <a:rPr lang="hu-HU" dirty="0"/>
              <a:t> | </a:t>
            </a:r>
          </a:p>
          <a:p>
            <a:r>
              <a:rPr lang="hu-HU" dirty="0"/>
              <a:t>Előadók nevei: </a:t>
            </a:r>
            <a:r>
              <a:rPr lang="hu-HU" b="1" dirty="0"/>
              <a:t>Prokesch Bence, Pásztor Bence, Mike Márk, Negyedes József</a:t>
            </a:r>
          </a:p>
          <a:p>
            <a:r>
              <a:rPr lang="hu-HU" b="1" dirty="0"/>
              <a:t>LA07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hu-HU" sz="3500">
                <a:solidFill>
                  <a:srgbClr val="FFFFFF"/>
                </a:solidFill>
              </a:rPr>
              <a:t>Csapatmunka Tervezése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3EA81F-A1F3-1304-C1AA-FAF4CF21A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21205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954" y="425746"/>
            <a:ext cx="2336449" cy="1480003"/>
          </a:xfrm>
        </p:spPr>
        <p:txBody>
          <a:bodyPr anchor="b">
            <a:normAutofit/>
          </a:bodyPr>
          <a:lstStyle/>
          <a:p>
            <a:pPr algn="r"/>
            <a:r>
              <a:rPr lang="hu-HU" sz="3200" dirty="0">
                <a:solidFill>
                  <a:srgbClr val="FFFFFF"/>
                </a:solidFill>
              </a:rPr>
              <a:t>Feladatok és időráfordítás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C26A7F1D-FEAA-A33A-A5CC-D30C7ED36E37}"/>
              </a:ext>
            </a:extLst>
          </p:cNvPr>
          <p:cNvGrpSpPr/>
          <p:nvPr/>
        </p:nvGrpSpPr>
        <p:grpSpPr>
          <a:xfrm>
            <a:off x="3704018" y="419907"/>
            <a:ext cx="5000124" cy="5278580"/>
            <a:chOff x="3932187" y="1005298"/>
            <a:chExt cx="4817176" cy="5085444"/>
          </a:xfrm>
        </p:grpSpPr>
        <p:sp>
          <p:nvSpPr>
            <p:cNvPr id="7" name="Szabadkézi sokszög: alakzat 6">
              <a:extLst>
                <a:ext uri="{FF2B5EF4-FFF2-40B4-BE49-F238E27FC236}">
                  <a16:creationId xmlns:a16="http://schemas.microsoft.com/office/drawing/2014/main" id="{C4E41A66-7C01-A467-1BBD-8F3675E684D1}"/>
                </a:ext>
              </a:extLst>
            </p:cNvPr>
            <p:cNvSpPr/>
            <p:nvPr/>
          </p:nvSpPr>
          <p:spPr>
            <a:xfrm>
              <a:off x="3932187" y="1005298"/>
              <a:ext cx="4817176" cy="1271361"/>
            </a:xfrm>
            <a:custGeom>
              <a:avLst/>
              <a:gdLst>
                <a:gd name="connsiteX0" fmla="*/ 0 w 4817176"/>
                <a:gd name="connsiteY0" fmla="*/ 0 h 1271361"/>
                <a:gd name="connsiteX1" fmla="*/ 4817176 w 4817176"/>
                <a:gd name="connsiteY1" fmla="*/ 0 h 1271361"/>
                <a:gd name="connsiteX2" fmla="*/ 4817176 w 4817176"/>
                <a:gd name="connsiteY2" fmla="*/ 1271361 h 1271361"/>
                <a:gd name="connsiteX3" fmla="*/ 0 w 4817176"/>
                <a:gd name="connsiteY3" fmla="*/ 1271361 h 1271361"/>
                <a:gd name="connsiteX4" fmla="*/ 0 w 4817176"/>
                <a:gd name="connsiteY4" fmla="*/ 0 h 127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7176" h="1271361">
                  <a:moveTo>
                    <a:pt x="0" y="0"/>
                  </a:moveTo>
                  <a:lnTo>
                    <a:pt x="4817176" y="0"/>
                  </a:lnTo>
                  <a:lnTo>
                    <a:pt x="4817176" y="1271361"/>
                  </a:lnTo>
                  <a:lnTo>
                    <a:pt x="0" y="12713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t" anchorCtr="0">
              <a:noAutofit/>
            </a:bodyPr>
            <a:lstStyle/>
            <a:p>
              <a:pPr marL="0" lvl="0" indent="0" algn="l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  <p:sp>
          <p:nvSpPr>
            <p:cNvPr id="8" name="Egyenes összekötő 7">
              <a:extLst>
                <a:ext uri="{FF2B5EF4-FFF2-40B4-BE49-F238E27FC236}">
                  <a16:creationId xmlns:a16="http://schemas.microsoft.com/office/drawing/2014/main" id="{089B7F09-E7D5-6151-4F64-1E636FA077C8}"/>
                </a:ext>
              </a:extLst>
            </p:cNvPr>
            <p:cNvSpPr/>
            <p:nvPr/>
          </p:nvSpPr>
          <p:spPr>
            <a:xfrm>
              <a:off x="3932187" y="2276659"/>
              <a:ext cx="4817176" cy="0"/>
            </a:xfrm>
            <a:prstGeom prst="line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0" name="Szabadkézi sokszög: alakzat 9">
              <a:extLst>
                <a:ext uri="{FF2B5EF4-FFF2-40B4-BE49-F238E27FC236}">
                  <a16:creationId xmlns:a16="http://schemas.microsoft.com/office/drawing/2014/main" id="{CEF8047B-64DE-DACE-72E0-9D667D5BC776}"/>
                </a:ext>
              </a:extLst>
            </p:cNvPr>
            <p:cNvSpPr/>
            <p:nvPr/>
          </p:nvSpPr>
          <p:spPr>
            <a:xfrm>
              <a:off x="3932187" y="2276659"/>
              <a:ext cx="4817176" cy="1271361"/>
            </a:xfrm>
            <a:custGeom>
              <a:avLst/>
              <a:gdLst>
                <a:gd name="connsiteX0" fmla="*/ 0 w 4817176"/>
                <a:gd name="connsiteY0" fmla="*/ 0 h 1271361"/>
                <a:gd name="connsiteX1" fmla="*/ 4817176 w 4817176"/>
                <a:gd name="connsiteY1" fmla="*/ 0 h 1271361"/>
                <a:gd name="connsiteX2" fmla="*/ 4817176 w 4817176"/>
                <a:gd name="connsiteY2" fmla="*/ 1271361 h 1271361"/>
                <a:gd name="connsiteX3" fmla="*/ 0 w 4817176"/>
                <a:gd name="connsiteY3" fmla="*/ 1271361 h 1271361"/>
                <a:gd name="connsiteX4" fmla="*/ 0 w 4817176"/>
                <a:gd name="connsiteY4" fmla="*/ 0 h 127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7176" h="1271361">
                  <a:moveTo>
                    <a:pt x="0" y="0"/>
                  </a:moveTo>
                  <a:lnTo>
                    <a:pt x="4817176" y="0"/>
                  </a:lnTo>
                  <a:lnTo>
                    <a:pt x="4817176" y="1271361"/>
                  </a:lnTo>
                  <a:lnTo>
                    <a:pt x="0" y="12713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t" anchorCtr="0">
              <a:noAutofit/>
            </a:bodyPr>
            <a:lstStyle/>
            <a:p>
              <a:pPr defTabSz="1465072">
                <a:spcBef>
                  <a:spcPct val="0"/>
                </a:spcBef>
                <a:spcAft>
                  <a:spcPct val="35000"/>
                </a:spcAft>
              </a:pPr>
              <a:r>
                <a:rPr lang="en-US" sz="3296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- Backend </a:t>
              </a:r>
              <a:r>
                <a:rPr lang="en-US" sz="3296" kern="1200" err="1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fejlesztés</a:t>
              </a:r>
              <a:r>
                <a:rPr lang="en-US" sz="3296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: 50%</a:t>
              </a:r>
              <a:endParaRPr lang="en-US" sz="3200" kern="1200"/>
            </a:p>
          </p:txBody>
        </p:sp>
        <p:sp>
          <p:nvSpPr>
            <p:cNvPr id="12" name="Egyenes összekötő 11">
              <a:extLst>
                <a:ext uri="{FF2B5EF4-FFF2-40B4-BE49-F238E27FC236}">
                  <a16:creationId xmlns:a16="http://schemas.microsoft.com/office/drawing/2014/main" id="{ABDE587F-ACE2-42F5-04F4-FCB497286953}"/>
                </a:ext>
              </a:extLst>
            </p:cNvPr>
            <p:cNvSpPr/>
            <p:nvPr/>
          </p:nvSpPr>
          <p:spPr>
            <a:xfrm>
              <a:off x="3932187" y="3548020"/>
              <a:ext cx="4817176" cy="0"/>
            </a:xfrm>
            <a:prstGeom prst="line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4" name="Szabadkézi sokszög: alakzat 13">
              <a:extLst>
                <a:ext uri="{FF2B5EF4-FFF2-40B4-BE49-F238E27FC236}">
                  <a16:creationId xmlns:a16="http://schemas.microsoft.com/office/drawing/2014/main" id="{86040546-7A51-36A2-9ADA-0FFE9014CD5F}"/>
                </a:ext>
              </a:extLst>
            </p:cNvPr>
            <p:cNvSpPr/>
            <p:nvPr/>
          </p:nvSpPr>
          <p:spPr>
            <a:xfrm>
              <a:off x="3932187" y="3548020"/>
              <a:ext cx="4817176" cy="1271361"/>
            </a:xfrm>
            <a:custGeom>
              <a:avLst/>
              <a:gdLst>
                <a:gd name="connsiteX0" fmla="*/ 0 w 4817176"/>
                <a:gd name="connsiteY0" fmla="*/ 0 h 1271361"/>
                <a:gd name="connsiteX1" fmla="*/ 4817176 w 4817176"/>
                <a:gd name="connsiteY1" fmla="*/ 0 h 1271361"/>
                <a:gd name="connsiteX2" fmla="*/ 4817176 w 4817176"/>
                <a:gd name="connsiteY2" fmla="*/ 1271361 h 1271361"/>
                <a:gd name="connsiteX3" fmla="*/ 0 w 4817176"/>
                <a:gd name="connsiteY3" fmla="*/ 1271361 h 1271361"/>
                <a:gd name="connsiteX4" fmla="*/ 0 w 4817176"/>
                <a:gd name="connsiteY4" fmla="*/ 0 h 127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7176" h="1271361">
                  <a:moveTo>
                    <a:pt x="0" y="0"/>
                  </a:moveTo>
                  <a:lnTo>
                    <a:pt x="4817176" y="0"/>
                  </a:lnTo>
                  <a:lnTo>
                    <a:pt x="4817176" y="1271361"/>
                  </a:lnTo>
                  <a:lnTo>
                    <a:pt x="0" y="12713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t" anchorCtr="0">
              <a:noAutofit/>
            </a:bodyPr>
            <a:lstStyle/>
            <a:p>
              <a:pPr defTabSz="1465072">
                <a:spcBef>
                  <a:spcPct val="0"/>
                </a:spcBef>
                <a:spcAft>
                  <a:spcPct val="35000"/>
                </a:spcAft>
              </a:pPr>
              <a:r>
                <a:rPr lang="en-US" sz="3296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- Adatvizualizáció: 30%</a:t>
              </a:r>
              <a:endParaRPr lang="en-US" sz="3200" kern="1200"/>
            </a:p>
          </p:txBody>
        </p:sp>
        <p:sp>
          <p:nvSpPr>
            <p:cNvPr id="16" name="Egyenes összekötő 15">
              <a:extLst>
                <a:ext uri="{FF2B5EF4-FFF2-40B4-BE49-F238E27FC236}">
                  <a16:creationId xmlns:a16="http://schemas.microsoft.com/office/drawing/2014/main" id="{9F95704F-9A17-5CC5-DA4A-00E90AE2A8DF}"/>
                </a:ext>
              </a:extLst>
            </p:cNvPr>
            <p:cNvSpPr/>
            <p:nvPr/>
          </p:nvSpPr>
          <p:spPr>
            <a:xfrm>
              <a:off x="3932187" y="4819381"/>
              <a:ext cx="4817176" cy="0"/>
            </a:xfrm>
            <a:prstGeom prst="lin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hu-HU"/>
            </a:p>
          </p:txBody>
        </p:sp>
        <p:sp>
          <p:nvSpPr>
            <p:cNvPr id="18" name="Szabadkézi sokszög: alakzat 17">
              <a:extLst>
                <a:ext uri="{FF2B5EF4-FFF2-40B4-BE49-F238E27FC236}">
                  <a16:creationId xmlns:a16="http://schemas.microsoft.com/office/drawing/2014/main" id="{37642EE4-BC46-3C6F-FC4C-ACDC9B0F2F16}"/>
                </a:ext>
              </a:extLst>
            </p:cNvPr>
            <p:cNvSpPr/>
            <p:nvPr/>
          </p:nvSpPr>
          <p:spPr>
            <a:xfrm>
              <a:off x="3932187" y="4819381"/>
              <a:ext cx="4817176" cy="1271361"/>
            </a:xfrm>
            <a:custGeom>
              <a:avLst/>
              <a:gdLst>
                <a:gd name="connsiteX0" fmla="*/ 0 w 4817176"/>
                <a:gd name="connsiteY0" fmla="*/ 0 h 1271361"/>
                <a:gd name="connsiteX1" fmla="*/ 4817176 w 4817176"/>
                <a:gd name="connsiteY1" fmla="*/ 0 h 1271361"/>
                <a:gd name="connsiteX2" fmla="*/ 4817176 w 4817176"/>
                <a:gd name="connsiteY2" fmla="*/ 1271361 h 1271361"/>
                <a:gd name="connsiteX3" fmla="*/ 0 w 4817176"/>
                <a:gd name="connsiteY3" fmla="*/ 1271361 h 1271361"/>
                <a:gd name="connsiteX4" fmla="*/ 0 w 4817176"/>
                <a:gd name="connsiteY4" fmla="*/ 0 h 127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7176" h="1271361">
                  <a:moveTo>
                    <a:pt x="0" y="0"/>
                  </a:moveTo>
                  <a:lnTo>
                    <a:pt x="4817176" y="0"/>
                  </a:lnTo>
                  <a:lnTo>
                    <a:pt x="4817176" y="1271361"/>
                  </a:lnTo>
                  <a:lnTo>
                    <a:pt x="0" y="127136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1920" tIns="121920" rIns="121920" bIns="121920" numCol="1" spcCol="1270" anchor="t" anchorCtr="0">
              <a:noAutofit/>
            </a:bodyPr>
            <a:lstStyle/>
            <a:p>
              <a:pPr defTabSz="1465072">
                <a:spcBef>
                  <a:spcPct val="0"/>
                </a:spcBef>
                <a:spcAft>
                  <a:spcPct val="35000"/>
                </a:spcAft>
              </a:pPr>
              <a:r>
                <a:rPr lang="en-US" sz="3296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- Dokumentáció és bemutató: 20%</a:t>
              </a:r>
              <a:endParaRPr lang="en-US" sz="3200" kern="1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hu-HU" sz="3500">
                <a:solidFill>
                  <a:srgbClr val="FFFFFF"/>
                </a:solidFill>
              </a:rPr>
              <a:t>Felmerülő Nehézségek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C8A91574-D19D-9C41-357B-6FD7BFE574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535929"/>
              </p:ext>
            </p:extLst>
          </p:nvPr>
        </p:nvGraphicFramePr>
        <p:xfrm>
          <a:off x="483042" y="2589480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A Program Működési Elve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1EF4D735-2F60-74AE-91DF-D1E81E5E79E6}"/>
              </a:ext>
            </a:extLst>
          </p:cNvPr>
          <p:cNvGrpSpPr/>
          <p:nvPr/>
        </p:nvGrpSpPr>
        <p:grpSpPr>
          <a:xfrm>
            <a:off x="483042" y="2615979"/>
            <a:ext cx="8195870" cy="3689404"/>
            <a:chOff x="483042" y="2615979"/>
            <a:chExt cx="8195870" cy="3689404"/>
          </a:xfrm>
        </p:grpSpPr>
        <p:sp>
          <p:nvSpPr>
            <p:cNvPr id="8" name="Szabadkézi sokszög: alakzat 7">
              <a:extLst>
                <a:ext uri="{FF2B5EF4-FFF2-40B4-BE49-F238E27FC236}">
                  <a16:creationId xmlns:a16="http://schemas.microsoft.com/office/drawing/2014/main" id="{C8F62F2E-14E1-E390-12DF-54BFD0363A9A}"/>
                </a:ext>
              </a:extLst>
            </p:cNvPr>
            <p:cNvSpPr/>
            <p:nvPr/>
          </p:nvSpPr>
          <p:spPr>
            <a:xfrm>
              <a:off x="483042" y="2615979"/>
              <a:ext cx="6556696" cy="811669"/>
            </a:xfrm>
            <a:custGeom>
              <a:avLst/>
              <a:gdLst>
                <a:gd name="connsiteX0" fmla="*/ 0 w 6556696"/>
                <a:gd name="connsiteY0" fmla="*/ 81167 h 811669"/>
                <a:gd name="connsiteX1" fmla="*/ 81167 w 6556696"/>
                <a:gd name="connsiteY1" fmla="*/ 0 h 811669"/>
                <a:gd name="connsiteX2" fmla="*/ 6475529 w 6556696"/>
                <a:gd name="connsiteY2" fmla="*/ 0 h 811669"/>
                <a:gd name="connsiteX3" fmla="*/ 6556696 w 6556696"/>
                <a:gd name="connsiteY3" fmla="*/ 81167 h 811669"/>
                <a:gd name="connsiteX4" fmla="*/ 6556696 w 6556696"/>
                <a:gd name="connsiteY4" fmla="*/ 730502 h 811669"/>
                <a:gd name="connsiteX5" fmla="*/ 6475529 w 6556696"/>
                <a:gd name="connsiteY5" fmla="*/ 811669 h 811669"/>
                <a:gd name="connsiteX6" fmla="*/ 81167 w 6556696"/>
                <a:gd name="connsiteY6" fmla="*/ 811669 h 811669"/>
                <a:gd name="connsiteX7" fmla="*/ 0 w 6556696"/>
                <a:gd name="connsiteY7" fmla="*/ 730502 h 811669"/>
                <a:gd name="connsiteX8" fmla="*/ 0 w 6556696"/>
                <a:gd name="connsiteY8" fmla="*/ 81167 h 8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6696" h="811669">
                  <a:moveTo>
                    <a:pt x="0" y="81167"/>
                  </a:moveTo>
                  <a:cubicBezTo>
                    <a:pt x="0" y="36340"/>
                    <a:pt x="36340" y="0"/>
                    <a:pt x="81167" y="0"/>
                  </a:cubicBezTo>
                  <a:lnTo>
                    <a:pt x="6475529" y="0"/>
                  </a:lnTo>
                  <a:cubicBezTo>
                    <a:pt x="6520356" y="0"/>
                    <a:pt x="6556696" y="36340"/>
                    <a:pt x="6556696" y="81167"/>
                  </a:cubicBezTo>
                  <a:lnTo>
                    <a:pt x="6556696" y="730502"/>
                  </a:lnTo>
                  <a:cubicBezTo>
                    <a:pt x="6556696" y="775329"/>
                    <a:pt x="6520356" y="811669"/>
                    <a:pt x="6475529" y="811669"/>
                  </a:cubicBezTo>
                  <a:lnTo>
                    <a:pt x="81167" y="811669"/>
                  </a:lnTo>
                  <a:cubicBezTo>
                    <a:pt x="36340" y="811669"/>
                    <a:pt x="0" y="775329"/>
                    <a:pt x="0" y="730502"/>
                  </a:cubicBezTo>
                  <a:lnTo>
                    <a:pt x="0" y="811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023" tIns="119023" rIns="1015917" bIns="119023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 err="1"/>
                <a:t>Árindexek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kiválasztása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és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megjelenítése</a:t>
              </a:r>
              <a:endParaRPr lang="en-US" sz="2500" kern="1200" dirty="0"/>
            </a:p>
          </p:txBody>
        </p:sp>
        <p:sp>
          <p:nvSpPr>
            <p:cNvPr id="20" name="Szabadkézi sokszög: alakzat 19">
              <a:extLst>
                <a:ext uri="{FF2B5EF4-FFF2-40B4-BE49-F238E27FC236}">
                  <a16:creationId xmlns:a16="http://schemas.microsoft.com/office/drawing/2014/main" id="{6E492B73-9DDC-D316-295E-8D15EB557B29}"/>
                </a:ext>
              </a:extLst>
            </p:cNvPr>
            <p:cNvSpPr/>
            <p:nvPr/>
          </p:nvSpPr>
          <p:spPr>
            <a:xfrm>
              <a:off x="1032165" y="3575224"/>
              <a:ext cx="6556696" cy="811669"/>
            </a:xfrm>
            <a:custGeom>
              <a:avLst/>
              <a:gdLst>
                <a:gd name="connsiteX0" fmla="*/ 0 w 6556696"/>
                <a:gd name="connsiteY0" fmla="*/ 81167 h 811669"/>
                <a:gd name="connsiteX1" fmla="*/ 81167 w 6556696"/>
                <a:gd name="connsiteY1" fmla="*/ 0 h 811669"/>
                <a:gd name="connsiteX2" fmla="*/ 6475529 w 6556696"/>
                <a:gd name="connsiteY2" fmla="*/ 0 h 811669"/>
                <a:gd name="connsiteX3" fmla="*/ 6556696 w 6556696"/>
                <a:gd name="connsiteY3" fmla="*/ 81167 h 811669"/>
                <a:gd name="connsiteX4" fmla="*/ 6556696 w 6556696"/>
                <a:gd name="connsiteY4" fmla="*/ 730502 h 811669"/>
                <a:gd name="connsiteX5" fmla="*/ 6475529 w 6556696"/>
                <a:gd name="connsiteY5" fmla="*/ 811669 h 811669"/>
                <a:gd name="connsiteX6" fmla="*/ 81167 w 6556696"/>
                <a:gd name="connsiteY6" fmla="*/ 811669 h 811669"/>
                <a:gd name="connsiteX7" fmla="*/ 0 w 6556696"/>
                <a:gd name="connsiteY7" fmla="*/ 730502 h 811669"/>
                <a:gd name="connsiteX8" fmla="*/ 0 w 6556696"/>
                <a:gd name="connsiteY8" fmla="*/ 81167 h 8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6696" h="811669">
                  <a:moveTo>
                    <a:pt x="0" y="81167"/>
                  </a:moveTo>
                  <a:cubicBezTo>
                    <a:pt x="0" y="36340"/>
                    <a:pt x="36340" y="0"/>
                    <a:pt x="81167" y="0"/>
                  </a:cubicBezTo>
                  <a:lnTo>
                    <a:pt x="6475529" y="0"/>
                  </a:lnTo>
                  <a:cubicBezTo>
                    <a:pt x="6520356" y="0"/>
                    <a:pt x="6556696" y="36340"/>
                    <a:pt x="6556696" y="81167"/>
                  </a:cubicBezTo>
                  <a:lnTo>
                    <a:pt x="6556696" y="730502"/>
                  </a:lnTo>
                  <a:cubicBezTo>
                    <a:pt x="6556696" y="775329"/>
                    <a:pt x="6520356" y="811669"/>
                    <a:pt x="6475529" y="811669"/>
                  </a:cubicBezTo>
                  <a:lnTo>
                    <a:pt x="81167" y="811669"/>
                  </a:lnTo>
                  <a:cubicBezTo>
                    <a:pt x="36340" y="811669"/>
                    <a:pt x="0" y="775329"/>
                    <a:pt x="0" y="730502"/>
                  </a:cubicBezTo>
                  <a:lnTo>
                    <a:pt x="0" y="811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1560506"/>
                <a:satOff val="-1946"/>
                <a:lumOff val="458"/>
                <a:alphaOff val="0"/>
              </a:schemeClr>
            </a:fillRef>
            <a:effectRef idx="0">
              <a:schemeClr val="accent2">
                <a:hueOff val="1560506"/>
                <a:satOff val="-1946"/>
                <a:lumOff val="458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023" tIns="119023" rIns="1195731" bIns="119023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 err="1"/>
                <a:t>Trendvonalak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lineáris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regresszióval</a:t>
              </a:r>
              <a:endParaRPr lang="en-US" sz="2500" kern="1200" dirty="0"/>
            </a:p>
          </p:txBody>
        </p:sp>
        <p:sp>
          <p:nvSpPr>
            <p:cNvPr id="22" name="Szabadkézi sokszög: alakzat 21">
              <a:extLst>
                <a:ext uri="{FF2B5EF4-FFF2-40B4-BE49-F238E27FC236}">
                  <a16:creationId xmlns:a16="http://schemas.microsoft.com/office/drawing/2014/main" id="{22831EFC-7D70-7EE8-DB78-50C4E56AA1CA}"/>
                </a:ext>
              </a:extLst>
            </p:cNvPr>
            <p:cNvSpPr/>
            <p:nvPr/>
          </p:nvSpPr>
          <p:spPr>
            <a:xfrm>
              <a:off x="1573092" y="4534469"/>
              <a:ext cx="6556696" cy="811669"/>
            </a:xfrm>
            <a:custGeom>
              <a:avLst/>
              <a:gdLst>
                <a:gd name="connsiteX0" fmla="*/ 0 w 6556696"/>
                <a:gd name="connsiteY0" fmla="*/ 81167 h 811669"/>
                <a:gd name="connsiteX1" fmla="*/ 81167 w 6556696"/>
                <a:gd name="connsiteY1" fmla="*/ 0 h 811669"/>
                <a:gd name="connsiteX2" fmla="*/ 6475529 w 6556696"/>
                <a:gd name="connsiteY2" fmla="*/ 0 h 811669"/>
                <a:gd name="connsiteX3" fmla="*/ 6556696 w 6556696"/>
                <a:gd name="connsiteY3" fmla="*/ 81167 h 811669"/>
                <a:gd name="connsiteX4" fmla="*/ 6556696 w 6556696"/>
                <a:gd name="connsiteY4" fmla="*/ 730502 h 811669"/>
                <a:gd name="connsiteX5" fmla="*/ 6475529 w 6556696"/>
                <a:gd name="connsiteY5" fmla="*/ 811669 h 811669"/>
                <a:gd name="connsiteX6" fmla="*/ 81167 w 6556696"/>
                <a:gd name="connsiteY6" fmla="*/ 811669 h 811669"/>
                <a:gd name="connsiteX7" fmla="*/ 0 w 6556696"/>
                <a:gd name="connsiteY7" fmla="*/ 730502 h 811669"/>
                <a:gd name="connsiteX8" fmla="*/ 0 w 6556696"/>
                <a:gd name="connsiteY8" fmla="*/ 81167 h 8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6696" h="811669">
                  <a:moveTo>
                    <a:pt x="0" y="81167"/>
                  </a:moveTo>
                  <a:cubicBezTo>
                    <a:pt x="0" y="36340"/>
                    <a:pt x="36340" y="0"/>
                    <a:pt x="81167" y="0"/>
                  </a:cubicBezTo>
                  <a:lnTo>
                    <a:pt x="6475529" y="0"/>
                  </a:lnTo>
                  <a:cubicBezTo>
                    <a:pt x="6520356" y="0"/>
                    <a:pt x="6556696" y="36340"/>
                    <a:pt x="6556696" y="81167"/>
                  </a:cubicBezTo>
                  <a:lnTo>
                    <a:pt x="6556696" y="730502"/>
                  </a:lnTo>
                  <a:cubicBezTo>
                    <a:pt x="6556696" y="775329"/>
                    <a:pt x="6520356" y="811669"/>
                    <a:pt x="6475529" y="811669"/>
                  </a:cubicBezTo>
                  <a:lnTo>
                    <a:pt x="81167" y="811669"/>
                  </a:lnTo>
                  <a:cubicBezTo>
                    <a:pt x="36340" y="811669"/>
                    <a:pt x="0" y="775329"/>
                    <a:pt x="0" y="730502"/>
                  </a:cubicBezTo>
                  <a:lnTo>
                    <a:pt x="0" y="811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3121013"/>
                <a:satOff val="-3893"/>
                <a:lumOff val="915"/>
                <a:alphaOff val="0"/>
              </a:schemeClr>
            </a:fillRef>
            <a:effectRef idx="0">
              <a:schemeClr val="accent2">
                <a:hueOff val="3121013"/>
                <a:satOff val="-3893"/>
                <a:lumOff val="915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023" tIns="119023" rIns="1187535" bIns="119023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500" kern="1200" dirty="0"/>
                <a:t>CSV-</a:t>
              </a:r>
              <a:r>
                <a:rPr lang="en-US" sz="2500" kern="1200" dirty="0" err="1"/>
                <a:t>mentés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és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interaktív</a:t>
              </a:r>
              <a:r>
                <a:rPr lang="en-US" sz="2500" kern="1200" dirty="0"/>
                <a:t> </a:t>
              </a:r>
              <a:r>
                <a:rPr lang="en-US" sz="2500" kern="1200" dirty="0" err="1"/>
                <a:t>vizualizáció</a:t>
              </a:r>
              <a:endParaRPr lang="en-US" sz="2500" kern="1200" dirty="0"/>
            </a:p>
          </p:txBody>
        </p:sp>
        <p:sp>
          <p:nvSpPr>
            <p:cNvPr id="23" name="Szabadkézi sokszög: alakzat 22">
              <a:extLst>
                <a:ext uri="{FF2B5EF4-FFF2-40B4-BE49-F238E27FC236}">
                  <a16:creationId xmlns:a16="http://schemas.microsoft.com/office/drawing/2014/main" id="{237D19C3-C092-64CD-EB80-C311F605F154}"/>
                </a:ext>
              </a:extLst>
            </p:cNvPr>
            <p:cNvSpPr/>
            <p:nvPr/>
          </p:nvSpPr>
          <p:spPr>
            <a:xfrm>
              <a:off x="2122216" y="5493714"/>
              <a:ext cx="6556696" cy="811669"/>
            </a:xfrm>
            <a:custGeom>
              <a:avLst/>
              <a:gdLst>
                <a:gd name="connsiteX0" fmla="*/ 0 w 6556696"/>
                <a:gd name="connsiteY0" fmla="*/ 81167 h 811669"/>
                <a:gd name="connsiteX1" fmla="*/ 81167 w 6556696"/>
                <a:gd name="connsiteY1" fmla="*/ 0 h 811669"/>
                <a:gd name="connsiteX2" fmla="*/ 6475529 w 6556696"/>
                <a:gd name="connsiteY2" fmla="*/ 0 h 811669"/>
                <a:gd name="connsiteX3" fmla="*/ 6556696 w 6556696"/>
                <a:gd name="connsiteY3" fmla="*/ 81167 h 811669"/>
                <a:gd name="connsiteX4" fmla="*/ 6556696 w 6556696"/>
                <a:gd name="connsiteY4" fmla="*/ 730502 h 811669"/>
                <a:gd name="connsiteX5" fmla="*/ 6475529 w 6556696"/>
                <a:gd name="connsiteY5" fmla="*/ 811669 h 811669"/>
                <a:gd name="connsiteX6" fmla="*/ 81167 w 6556696"/>
                <a:gd name="connsiteY6" fmla="*/ 811669 h 811669"/>
                <a:gd name="connsiteX7" fmla="*/ 0 w 6556696"/>
                <a:gd name="connsiteY7" fmla="*/ 730502 h 811669"/>
                <a:gd name="connsiteX8" fmla="*/ 0 w 6556696"/>
                <a:gd name="connsiteY8" fmla="*/ 81167 h 8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56696" h="811669">
                  <a:moveTo>
                    <a:pt x="0" y="81167"/>
                  </a:moveTo>
                  <a:cubicBezTo>
                    <a:pt x="0" y="36340"/>
                    <a:pt x="36340" y="0"/>
                    <a:pt x="81167" y="0"/>
                  </a:cubicBezTo>
                  <a:lnTo>
                    <a:pt x="6475529" y="0"/>
                  </a:lnTo>
                  <a:cubicBezTo>
                    <a:pt x="6520356" y="0"/>
                    <a:pt x="6556696" y="36340"/>
                    <a:pt x="6556696" y="81167"/>
                  </a:cubicBezTo>
                  <a:lnTo>
                    <a:pt x="6556696" y="730502"/>
                  </a:lnTo>
                  <a:cubicBezTo>
                    <a:pt x="6556696" y="775329"/>
                    <a:pt x="6520356" y="811669"/>
                    <a:pt x="6475529" y="811669"/>
                  </a:cubicBezTo>
                  <a:lnTo>
                    <a:pt x="81167" y="811669"/>
                  </a:lnTo>
                  <a:cubicBezTo>
                    <a:pt x="36340" y="811669"/>
                    <a:pt x="0" y="775329"/>
                    <a:pt x="0" y="730502"/>
                  </a:cubicBezTo>
                  <a:lnTo>
                    <a:pt x="0" y="811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0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9023" tIns="119023" rIns="1195731" bIns="119023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hu-HU" sz="2500" kern="1200" dirty="0"/>
                <a:t>Lineáris regresszió egyenletének kiírása</a:t>
              </a:r>
              <a:endParaRPr lang="en-US" sz="2500" kern="1200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6CE152A-02C6-677C-7958-90535E92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6695E6-DCB9-2778-9DF3-848488E52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52287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112</Words>
  <Application>Microsoft Office PowerPoint</Application>
  <PresentationFormat>Diavetítés a képernyőre (4:3 oldalarány)</PresentationFormat>
  <Paragraphs>23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Csapatmunka és Projekt Bemutatása</vt:lpstr>
      <vt:lpstr>Csapatmunka Tervezése</vt:lpstr>
      <vt:lpstr>Feladatok és időráfordítás</vt:lpstr>
      <vt:lpstr>Felmerülő Nehézségek</vt:lpstr>
      <vt:lpstr>A Program Működési Elve</vt:lpstr>
      <vt:lpstr>PowerPoint-bemutató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proky bence</dc:creator>
  <cp:keywords/>
  <dc:description>generated using python-pptx</dc:description>
  <cp:lastModifiedBy>Prokesch Bence Attila</cp:lastModifiedBy>
  <cp:revision>5</cp:revision>
  <dcterms:created xsi:type="dcterms:W3CDTF">2013-01-27T09:14:16Z</dcterms:created>
  <dcterms:modified xsi:type="dcterms:W3CDTF">2024-11-25T09:58:10Z</dcterms:modified>
  <cp:category/>
</cp:coreProperties>
</file>