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72000"/>
            <a:ext cx="8424000" cy="500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72000"/>
            <a:ext cx="8424000" cy="108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236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6619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spcAft>
                <a:spcPts val="635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6619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6619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de-DE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224000" y="5165280"/>
            <a:ext cx="162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1AFB92AC-B799-420F-B5FC-B997C6D6110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60000" y="72000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de-DE" sz="4400" spc="-1" strike="noStrike">
                <a:solidFill>
                  <a:srgbClr val="803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is a test Document</a:t>
            </a:r>
            <a:endParaRPr b="1" lang="de-DE" sz="4400" spc="-1" strike="noStrike">
              <a:solidFill>
                <a:srgbClr val="803f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is a test document just for file testing.</a:t>
            </a:r>
            <a:endParaRPr b="0" lang="de-DE" sz="16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LibreOffice/5.3.1.2$Windows_X86_64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2017-04-28T14:06:52Z</dcterms:created>
  <dc:creator/>
  <dc:description/>
  <dc:language>en-US</dc:language>
  <cp:lastModifiedBy/>
  <cp:revision>1</cp:revision>
  <dc:subject/>
  <dc:title>Vintage</dc:title>
</cp:coreProperties>
</file>