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3A0D59-F820-4159-803E-482E82C691F8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46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0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28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1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1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7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7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6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4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BD6BB-0528-47E8-9591-04D02ADADED3}" type="datetimeFigureOut">
              <a:rPr lang="en-IN" smtClean="0"/>
              <a:t>31-10-2015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A0F28C-20EE-4B55-A037-6774DF0EE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2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09" y="669702"/>
            <a:ext cx="6686549" cy="25312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Software Maintenance &amp; Evolution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102504"/>
            <a:ext cx="6686549" cy="1182493"/>
          </a:xfrm>
        </p:spPr>
        <p:txBody>
          <a:bodyPr>
            <a:normAutofit fontScale="77500" lnSpcReduction="2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XU MINSHENG</a:t>
            </a:r>
            <a:endParaRPr lang="en-IN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 smtClean="0"/>
              <a:t>Achyut Suresh Rao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LIU </a:t>
            </a:r>
            <a:r>
              <a:rPr lang="en-IN" dirty="0" smtClean="0"/>
              <a:t>XINZHUO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dirty="0"/>
              <a:t>XIE JIABAO</a:t>
            </a:r>
          </a:p>
        </p:txBody>
      </p:sp>
    </p:spTree>
    <p:extLst>
      <p:ext uri="{BB962C8B-B14F-4D97-AF65-F5344CB8AC3E}">
        <p14:creationId xmlns:p14="http://schemas.microsoft.com/office/powerpoint/2010/main" val="13669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737193" y="3382018"/>
            <a:ext cx="6686549" cy="1180601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dirty="0"/>
              <a:t>Goal</a:t>
            </a:r>
          </a:p>
          <a:p>
            <a:r>
              <a:rPr lang="en-IN" dirty="0"/>
              <a:t>Facilitates development of enterprise-class, commerce driven sites by providing a robust and service oriented platform that takes care of core functionality.</a:t>
            </a:r>
          </a:p>
          <a:p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29" y="717505"/>
            <a:ext cx="4689475" cy="1589088"/>
          </a:xfrm>
        </p:spPr>
      </p:pic>
    </p:spTree>
    <p:extLst>
      <p:ext uri="{BB962C8B-B14F-4D97-AF65-F5344CB8AC3E}">
        <p14:creationId xmlns:p14="http://schemas.microsoft.com/office/powerpoint/2010/main" val="28278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41910" y="1440692"/>
            <a:ext cx="6686549" cy="3060511"/>
          </a:xfrm>
        </p:spPr>
        <p:txBody>
          <a:bodyPr>
            <a:normAutofit fontScale="85000" lnSpcReduction="10000"/>
          </a:bodyPr>
          <a:lstStyle/>
          <a:p>
            <a:r>
              <a:rPr lang="en-IN" sz="1800" b="1" dirty="0"/>
              <a:t>Product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Enterprise level open-source E-Commerce framework written in Java on top of Spring Framework.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The Broadleaf framework is designed to allow you to extend any entity, add your own custom entities, and replace or extend any service, DAO, or create custom controllers.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Content Management System: Products and </a:t>
            </a:r>
            <a:r>
              <a:rPr lang="en-IN" sz="1800" dirty="0" err="1"/>
              <a:t>catalog</a:t>
            </a:r>
            <a:r>
              <a:rPr lang="en-IN" sz="1800" dirty="0"/>
              <a:t> information management.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Multi-Everything: Multi-tenant, multi-site, multi-currency and multi-channel.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Customer Management</a:t>
            </a:r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6431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Process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45201" y="1612608"/>
            <a:ext cx="6686550" cy="3168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Agile Scrum</a:t>
            </a:r>
            <a:endParaRPr lang="en-IN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Evidence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 descr="https://upload.wikimedia.org/wikipedia/commons/thumb/5/58/Scrum_process.svg/2000px-Scrum_process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46" y="1612608"/>
            <a:ext cx="44577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46" y="4841339"/>
            <a:ext cx="445770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2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History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944693" y="2468016"/>
            <a:ext cx="3235398" cy="2833217"/>
          </a:xfrm>
        </p:spPr>
        <p:txBody>
          <a:bodyPr>
            <a:normAutofit lnSpcReduction="10000"/>
          </a:bodyPr>
          <a:lstStyle/>
          <a:p>
            <a:r>
              <a:rPr lang="en-IN" sz="1800" b="1" dirty="0"/>
              <a:t>Releases</a:t>
            </a:r>
          </a:p>
          <a:p>
            <a:r>
              <a:rPr lang="en-US" sz="1200" dirty="0">
                <a:solidFill>
                  <a:srgbClr val="4F4F4F"/>
                </a:solidFill>
                <a:latin typeface="proxima-nova"/>
              </a:rPr>
              <a:t>The </a:t>
            </a:r>
            <a:r>
              <a:rPr lang="en-US" sz="1200" dirty="0">
                <a:solidFill>
                  <a:srgbClr val="C7254E"/>
                </a:solidFill>
                <a:latin typeface="Monaco"/>
              </a:rPr>
              <a:t>master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 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branch will 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always represent 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the 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latest GA 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release</a:t>
            </a:r>
          </a:p>
          <a:p>
            <a:pPr lvl="0"/>
            <a:r>
              <a:rPr lang="en-US" sz="1200" dirty="0">
                <a:solidFill>
                  <a:srgbClr val="4F4F4F"/>
                </a:solidFill>
                <a:latin typeface="proxima-nova"/>
              </a:rPr>
              <a:t>The </a:t>
            </a:r>
            <a:r>
              <a:rPr lang="en-US" sz="1200" dirty="0">
                <a:solidFill>
                  <a:srgbClr val="C7254E"/>
                </a:solidFill>
                <a:latin typeface="Monaco"/>
              </a:rPr>
              <a:t>develop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 branch is what we generally work on day to day and holds the latest 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code</a:t>
            </a:r>
            <a:endParaRPr lang="en-US" sz="1200" dirty="0">
              <a:solidFill>
                <a:srgbClr val="4F4F4F"/>
              </a:solidFill>
              <a:latin typeface="proxima-nova"/>
            </a:endParaRPr>
          </a:p>
          <a:p>
            <a:r>
              <a:rPr lang="en-US" sz="1200" dirty="0">
                <a:solidFill>
                  <a:srgbClr val="4F4F4F"/>
                </a:solidFill>
                <a:latin typeface="proxima-nova"/>
              </a:rPr>
              <a:t>They also 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have support branches, which generally take </a:t>
            </a:r>
            <a:r>
              <a:rPr lang="en-US" sz="1200" dirty="0">
                <a:solidFill>
                  <a:srgbClr val="4F4F4F"/>
                </a:solidFill>
                <a:latin typeface="proxima-nova"/>
              </a:rPr>
              <a:t>the form </a:t>
            </a:r>
            <a:r>
              <a:rPr lang="en-US" sz="1050" dirty="0">
                <a:solidFill>
                  <a:srgbClr val="C7254E"/>
                </a:solidFill>
                <a:latin typeface="Monaco"/>
              </a:rPr>
              <a:t>BroadleafCommerce-2.0.0-M1-x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en-US" sz="1200" dirty="0"/>
              <a:t>F</a:t>
            </a:r>
            <a:r>
              <a:rPr lang="en-US" sz="1200" dirty="0"/>
              <a:t>eature branches do </a:t>
            </a:r>
            <a:r>
              <a:rPr lang="en-US" sz="1200" dirty="0"/>
              <a:t>not necessarily adhere to any specific naming </a:t>
            </a:r>
            <a:r>
              <a:rPr lang="en-US" sz="1200" dirty="0"/>
              <a:t>strategy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15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468016"/>
            <a:ext cx="3234929" cy="2800650"/>
          </a:xfrm>
        </p:spPr>
      </p:pic>
    </p:spTree>
    <p:extLst>
      <p:ext uri="{BB962C8B-B14F-4D97-AF65-F5344CB8AC3E}">
        <p14:creationId xmlns:p14="http://schemas.microsoft.com/office/powerpoint/2010/main" val="15637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 Strategy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341" y="1939075"/>
            <a:ext cx="3470480" cy="37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Adoption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The Container Store : Home/Office supplies</a:t>
            </a:r>
          </a:p>
          <a:p>
            <a:r>
              <a:rPr lang="en-IN" dirty="0" err="1" smtClean="0"/>
              <a:t>Vology</a:t>
            </a:r>
            <a:r>
              <a:rPr lang="en-IN" dirty="0" smtClean="0"/>
              <a:t> : Network Hardware store</a:t>
            </a:r>
          </a:p>
          <a:p>
            <a:r>
              <a:rPr lang="en-IN" dirty="0" smtClean="0"/>
              <a:t>Pep Boys : Auto parts store</a:t>
            </a:r>
          </a:p>
          <a:p>
            <a:r>
              <a:rPr lang="en-IN" dirty="0" err="1" smtClean="0"/>
              <a:t>Ganz</a:t>
            </a:r>
            <a:r>
              <a:rPr lang="en-IN" dirty="0" smtClean="0"/>
              <a:t> </a:t>
            </a:r>
            <a:r>
              <a:rPr lang="en-IN" dirty="0" err="1" smtClean="0"/>
              <a:t>eStore</a:t>
            </a:r>
            <a:r>
              <a:rPr lang="en-IN" dirty="0" smtClean="0"/>
              <a:t> : Buy virtual pets used for Webkinz.com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3531" y="2798049"/>
            <a:ext cx="3234929" cy="214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8" y="908945"/>
            <a:ext cx="6686549" cy="1101600"/>
          </a:xfrm>
        </p:spPr>
        <p:txBody>
          <a:bodyPr/>
          <a:lstStyle/>
          <a:p>
            <a:r>
              <a:rPr lang="en-IN" dirty="0" smtClean="0"/>
              <a:t>Scalability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39068" y="4621235"/>
            <a:ext cx="6686549" cy="645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Broadleaf Commerce scales horizontally by adding additional </a:t>
            </a:r>
            <a:r>
              <a:rPr lang="en-US" dirty="0" smtClean="0"/>
              <a:t>servers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39068" y="2525713"/>
            <a:ext cx="3617913" cy="15779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522174" y="2524126"/>
            <a:ext cx="3454400" cy="15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649</TotalTime>
  <Words>153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Monaco</vt:lpstr>
      <vt:lpstr>proxima-nova</vt:lpstr>
      <vt:lpstr>Wingdings 3</vt:lpstr>
      <vt:lpstr>Wisp</vt:lpstr>
      <vt:lpstr>Software Maintenance &amp; Evolution</vt:lpstr>
      <vt:lpstr>PowerPoint Presentation</vt:lpstr>
      <vt:lpstr>PowerPoint Presentation</vt:lpstr>
      <vt:lpstr>Process</vt:lpstr>
      <vt:lpstr>Product History</vt:lpstr>
      <vt:lpstr>Branching Strategy</vt:lpstr>
      <vt:lpstr>Adoption</vt:lpstr>
      <vt:lpstr>Scalability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Maintenance &amp; Evolution</dc:title>
  <dc:creator>achyut rao</dc:creator>
  <cp:lastModifiedBy>achyut rao</cp:lastModifiedBy>
  <cp:revision>17</cp:revision>
  <dcterms:created xsi:type="dcterms:W3CDTF">2015-10-30T05:24:07Z</dcterms:created>
  <dcterms:modified xsi:type="dcterms:W3CDTF">2015-10-31T05:37:29Z</dcterms:modified>
</cp:coreProperties>
</file>