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900650C-7CDE-4EF4-8F44-144EBB549C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BCDB6F0-8CFC-48AA-AC9D-A1F2AF67361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1" dirty="0" smtClean="0"/>
              <a:t>Проект «</a:t>
            </a:r>
            <a:r>
              <a:rPr lang="en-US" b="1" i="1" dirty="0" smtClean="0"/>
              <a:t>Real Dopamine</a:t>
            </a:r>
            <a:r>
              <a:rPr lang="ru-RU" b="1" i="1" dirty="0" smtClean="0"/>
              <a:t>»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Развлекательный портал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ознакомительного развлекательного портала с целью показать работу </a:t>
            </a:r>
            <a:r>
              <a:rPr lang="en-US" dirty="0" smtClean="0"/>
              <a:t>POST </a:t>
            </a:r>
            <a:r>
              <a:rPr lang="ru-RU" dirty="0" smtClean="0"/>
              <a:t>и </a:t>
            </a:r>
            <a:r>
              <a:rPr lang="en-US" dirty="0" smtClean="0"/>
              <a:t>GET </a:t>
            </a:r>
            <a:r>
              <a:rPr lang="ru-RU" dirty="0" smtClean="0"/>
              <a:t>запросов</a:t>
            </a:r>
          </a:p>
          <a:p>
            <a:r>
              <a:rPr lang="ru-RU" dirty="0" smtClean="0"/>
              <a:t>Создать интерактивный интерфейс и интуитивно понятный дизайн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конкурентов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Довольно большое количество подобных развлекательных порталов</a:t>
            </a:r>
          </a:p>
          <a:p>
            <a:r>
              <a:rPr lang="ru-RU" dirty="0" err="1" smtClean="0"/>
              <a:t>Оффлайн-порталы</a:t>
            </a:r>
            <a:r>
              <a:rPr lang="ru-RU" dirty="0" smtClean="0"/>
              <a:t> (игровые приложения)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и возможности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Навигация между разделами (слоты, мины)</a:t>
            </a:r>
          </a:p>
          <a:p>
            <a:pPr lvl="0"/>
            <a:r>
              <a:rPr lang="ru-RU" dirty="0" smtClean="0"/>
              <a:t>Виртуальный баланс</a:t>
            </a:r>
          </a:p>
          <a:p>
            <a:pPr lvl="0"/>
            <a:r>
              <a:rPr lang="ru-RU" dirty="0" smtClean="0"/>
              <a:t>Визуализация выигрыша (анимация </a:t>
            </a:r>
            <a:r>
              <a:rPr lang="ru-RU" dirty="0" err="1" smtClean="0"/>
              <a:t>Джекпота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Простая игровая механика с </a:t>
            </a:r>
            <a:r>
              <a:rPr lang="ru-RU" dirty="0" smtClean="0"/>
              <a:t>логикой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err="1" smtClean="0"/>
              <a:t>Backend</a:t>
            </a:r>
            <a:r>
              <a:rPr lang="ru-RU" dirty="0" smtClean="0"/>
              <a:t>: </a:t>
            </a:r>
            <a:r>
              <a:rPr lang="ru-RU" dirty="0" err="1" smtClean="0"/>
              <a:t>Python</a:t>
            </a:r>
            <a:r>
              <a:rPr lang="ru-RU" dirty="0" smtClean="0"/>
              <a:t> (</a:t>
            </a:r>
            <a:r>
              <a:rPr lang="ru-RU" dirty="0" err="1" smtClean="0"/>
              <a:t>Flask</a:t>
            </a:r>
            <a:r>
              <a:rPr lang="ru-RU" dirty="0" smtClean="0"/>
              <a:t>/</a:t>
            </a:r>
            <a:r>
              <a:rPr lang="ru-RU" dirty="0" err="1" smtClean="0"/>
              <a:t>FastAPI</a:t>
            </a:r>
            <a:r>
              <a:rPr lang="ru-RU" dirty="0" smtClean="0"/>
              <a:t>)</a:t>
            </a:r>
          </a:p>
          <a:p>
            <a:pPr lvl="0"/>
            <a:r>
              <a:rPr lang="ru-RU" dirty="0" err="1" smtClean="0"/>
              <a:t>Frontend</a:t>
            </a:r>
            <a:r>
              <a:rPr lang="ru-RU" dirty="0" smtClean="0"/>
              <a:t>: HTML5, CSS3 (</a:t>
            </a:r>
            <a:r>
              <a:rPr lang="ru-RU" dirty="0" err="1" smtClean="0"/>
              <a:t>Bootstrap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Все игровые данные хранятся в памяти во время сессии</a:t>
            </a:r>
          </a:p>
          <a:p>
            <a:r>
              <a:rPr lang="ru-RU" b="1" dirty="0" err="1" smtClean="0"/>
              <a:t>Эндпоинты</a:t>
            </a:r>
            <a:endParaRPr lang="ru-RU" b="1" dirty="0" smtClean="0"/>
          </a:p>
          <a:p>
            <a:pPr lvl="0"/>
            <a:r>
              <a:rPr lang="ru-RU" dirty="0" err="1" smtClean="0"/>
              <a:t>Python</a:t>
            </a:r>
            <a:r>
              <a:rPr lang="ru-RU" dirty="0" smtClean="0"/>
              <a:t> 3.9+</a:t>
            </a:r>
          </a:p>
          <a:p>
            <a:pPr lvl="0"/>
            <a:r>
              <a:rPr lang="ru-RU" dirty="0" err="1" smtClean="0"/>
              <a:t>Flask</a:t>
            </a:r>
            <a:r>
              <a:rPr lang="ru-RU" dirty="0" smtClean="0"/>
              <a:t> или </a:t>
            </a:r>
            <a:r>
              <a:rPr lang="ru-RU" dirty="0" err="1" smtClean="0"/>
              <a:t>FastAPI</a:t>
            </a:r>
            <a:endParaRPr lang="ru-RU" dirty="0" smtClean="0"/>
          </a:p>
          <a:p>
            <a:pPr lvl="0"/>
            <a:r>
              <a:rPr lang="ru-RU" dirty="0" err="1" smtClean="0"/>
              <a:t>Bootstrap</a:t>
            </a:r>
            <a:r>
              <a:rPr lang="ru-RU" dirty="0" smtClean="0"/>
              <a:t> CDN</a:t>
            </a:r>
          </a:p>
          <a:p>
            <a:pPr lvl="0"/>
            <a:r>
              <a:rPr lang="ru-RU" dirty="0" smtClean="0"/>
              <a:t>Порт: 5000 или 8000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процессов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Инструкция по запуску</a:t>
            </a:r>
            <a:r>
              <a:rPr lang="en-US" dirty="0" smtClean="0"/>
              <a:t>:</a:t>
            </a:r>
            <a:endParaRPr lang="ru-RU" dirty="0" smtClean="0"/>
          </a:p>
          <a:p>
            <a:pPr lvl="0"/>
            <a:r>
              <a:rPr lang="ru-RU" dirty="0" smtClean="0"/>
              <a:t>Клонировать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lvl="0"/>
            <a:r>
              <a:rPr lang="ru-RU" dirty="0" smtClean="0"/>
              <a:t>Установить зависимости (если есть)</a:t>
            </a:r>
          </a:p>
          <a:p>
            <a:pPr lvl="0"/>
            <a:r>
              <a:rPr lang="ru-RU" dirty="0" smtClean="0"/>
              <a:t>Запустить сервер:</a:t>
            </a:r>
          </a:p>
          <a:p>
            <a:pPr lvl="0"/>
            <a:r>
              <a:rPr lang="ru-RU" dirty="0" smtClean="0"/>
              <a:t> Перейти в браузере на </a:t>
            </a:r>
            <a:r>
              <a:rPr lang="ru-RU" u="sng" dirty="0" smtClean="0">
                <a:hlinkClick r:id="rId2"/>
              </a:rPr>
              <a:t>http://localhost:5000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2 </a:t>
            </a:r>
            <a:r>
              <a:rPr lang="ru-RU" dirty="0" smtClean="0"/>
              <a:t>вкладки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Слоты</a:t>
            </a:r>
          </a:p>
          <a:p>
            <a:pPr>
              <a:buNone/>
            </a:pPr>
            <a:r>
              <a:rPr lang="ru-RU" dirty="0" smtClean="0"/>
              <a:t>Мины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8434" name="Picture 2" descr="C:\Users\Админ\Downloads\c242b617133f8323d41727a04d0f70f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3999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</TotalTime>
  <Words>138</Words>
  <Application>Microsoft Office PowerPoint</Application>
  <PresentationFormat>Экран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Проект «Real Dopamine»</vt:lpstr>
      <vt:lpstr>Цели проекта</vt:lpstr>
      <vt:lpstr>Анализ конкурентов</vt:lpstr>
      <vt:lpstr>Функции и возможности</vt:lpstr>
      <vt:lpstr>Используемые технологии</vt:lpstr>
      <vt:lpstr>Схема процессов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«Real Dopamine»</dc:title>
  <dc:creator>Админ</dc:creator>
  <cp:lastModifiedBy>Админ</cp:lastModifiedBy>
  <cp:revision>1</cp:revision>
  <dcterms:created xsi:type="dcterms:W3CDTF">2025-05-18T15:14:24Z</dcterms:created>
  <dcterms:modified xsi:type="dcterms:W3CDTF">2025-05-18T15:45:09Z</dcterms:modified>
</cp:coreProperties>
</file>