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73" d="100"/>
          <a:sy n="73" d="100"/>
        </p:scale>
        <p:origin x="15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397228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smtClean="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smtClean="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smtClean="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bps 5 64 kbps</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PCM decoder.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smtClean="0">
                    <a:solidFill>
                      <a:schemeClr val="bg2"/>
                    </a:solidFill>
                  </a:rPr>
                  <a:t>Bandwidth:</a:t>
                </a: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7" ma:contentTypeDescription="Create a new document." ma:contentTypeScope="" ma:versionID="040953a02d16ca4e3428810f06830045">
  <xsd:schema xmlns:xsd="http://www.w3.org/2001/XMLSchema" xmlns:xs="http://www.w3.org/2001/XMLSchema" xmlns:p="http://schemas.microsoft.com/office/2006/metadata/properties" xmlns:ns2="9399af49-22eb-4059-b270-f4421852262f" targetNamespace="http://schemas.microsoft.com/office/2006/metadata/properties" ma:root="true" ma:fieldsID="e085ff7bbe1c07361a618dc8038f1cee"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193DCE-A75F-4106-A774-1CA658FFE99A}"/>
</file>

<file path=customXml/itemProps2.xml><?xml version="1.0" encoding="utf-8"?>
<ds:datastoreItem xmlns:ds="http://schemas.openxmlformats.org/officeDocument/2006/customXml" ds:itemID="{61AB8248-7FD0-4D93-A6C7-27614B3BCF79}"/>
</file>

<file path=customXml/itemProps3.xml><?xml version="1.0" encoding="utf-8"?>
<ds:datastoreItem xmlns:ds="http://schemas.openxmlformats.org/officeDocument/2006/customXml" ds:itemID="{D971ADEA-EAD9-45B8-A7A8-CF03ADA1EB40}"/>
</file>

<file path=docProps/app.xml><?xml version="1.0" encoding="utf-8"?>
<Properties xmlns="http://schemas.openxmlformats.org/officeDocument/2006/extended-properties" xmlns:vt="http://schemas.openxmlformats.org/officeDocument/2006/docPropsVTypes">
  <Template>ThemeEEE</Template>
  <TotalTime>212</TotalTime>
  <Words>818</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50</cp:revision>
  <dcterms:created xsi:type="dcterms:W3CDTF">2018-12-10T17:20:29Z</dcterms:created>
  <dcterms:modified xsi:type="dcterms:W3CDTF">2020-05-31T14:46:57Z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