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3" d="100"/>
          <a:sy n="73" d="100"/>
        </p:scale>
        <p:origin x="-12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724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Supta</a:t>
                      </a:r>
                      <a:r>
                        <a:rPr lang="en-US" i="1" smtClean="0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://www.w3schools.com/php/php_forms.asp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Form Validation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</a:t>
            </a:r>
            <a:r>
              <a:rPr lang="en-US" sz="2600" b="1" dirty="0" smtClean="0">
                <a:solidFill>
                  <a:schemeClr val="tx1"/>
                </a:solidFill>
              </a:rPr>
              <a:t>References</a:t>
            </a: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800" dirty="0" smtClean="0"/>
              <a:t>HTML </a:t>
            </a:r>
            <a:r>
              <a:rPr lang="en-US" sz="2800" dirty="0"/>
              <a:t>form elements i.e. </a:t>
            </a:r>
            <a:r>
              <a:rPr lang="en-US" sz="2800" dirty="0" smtClean="0"/>
              <a:t>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</a:t>
            </a:r>
            <a:r>
              <a:rPr lang="en-US" sz="2800" dirty="0" smtClean="0"/>
              <a:t>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</a:t>
            </a:r>
            <a:r>
              <a:rPr lang="en-US" sz="2400" dirty="0" smtClean="0"/>
              <a:t>displays </a:t>
            </a:r>
            <a:r>
              <a:rPr lang="en-US" sz="2400" dirty="0"/>
              <a:t>a simple HTML form with two input fields and a submit </a:t>
            </a:r>
            <a:r>
              <a:rPr lang="en-US" sz="2400" dirty="0" smtClean="0"/>
              <a:t>button</a:t>
            </a:r>
            <a:r>
              <a:rPr lang="en-US" sz="2400" dirty="0"/>
              <a:t> </a:t>
            </a:r>
            <a:r>
              <a:rPr lang="en-US" sz="2400" dirty="0" smtClean="0"/>
              <a:t>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</a:t>
            </a:r>
            <a:r>
              <a:rPr lang="en-US" sz="2400" dirty="0" smtClean="0"/>
              <a:t>GET/POST </a:t>
            </a:r>
            <a:r>
              <a:rPr lang="en-US" sz="2400" dirty="0"/>
              <a:t>method: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Welcome_get.php</a:t>
            </a:r>
            <a:r>
              <a:rPr lang="en-US" sz="2400" dirty="0" smtClean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 smtClean="0"/>
              <a:t> </a:t>
            </a:r>
            <a:r>
              <a:rPr lang="en-US" b="1" dirty="0"/>
              <a:t>$_GET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echo $_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GET["email"]; ?&gt;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validation rules for the form above are as follows</a:t>
            </a:r>
            <a:r>
              <a:rPr lang="en-US" sz="2400" dirty="0" smtClean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/>
                <a:gridCol w="5303757"/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 smtClean="0"/>
              <a:t>$_SERVER["PHP_SELF"] </a:t>
            </a:r>
            <a:r>
              <a:rPr lang="en-US" dirty="0" smtClean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 smtClean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6" ma:contentTypeDescription="Create a new document." ma:contentTypeScope="" ma:versionID="8561e60b33667858a97d4cd0c1e673a9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1e584f7c98f93a6288ccc490b95e281d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71EC0-0E4B-4CBA-B35E-63B10A171EB5}"/>
</file>

<file path=customXml/itemProps2.xml><?xml version="1.0" encoding="utf-8"?>
<ds:datastoreItem xmlns:ds="http://schemas.openxmlformats.org/officeDocument/2006/customXml" ds:itemID="{9A6BB021-41BA-4209-A041-DD3EE579AE77}"/>
</file>

<file path=customXml/itemProps3.xml><?xml version="1.0" encoding="utf-8"?>
<ds:datastoreItem xmlns:ds="http://schemas.openxmlformats.org/officeDocument/2006/customXml" ds:itemID="{6A40099F-8052-460D-A2CE-AFC048B2D8F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489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75</cp:revision>
  <dcterms:created xsi:type="dcterms:W3CDTF">2018-12-10T17:20:29Z</dcterms:created>
  <dcterms:modified xsi:type="dcterms:W3CDTF">2020-04-29T15:20:41Z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